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9EA787F-08CC-43F6-B278-5E9BFBD161F5}"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47551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EA787F-08CC-43F6-B278-5E9BFBD161F5}"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617507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EA787F-08CC-43F6-B278-5E9BFBD161F5}"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2840616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9EA787F-08CC-43F6-B278-5E9BFBD161F5}"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2152841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9EA787F-08CC-43F6-B278-5E9BFBD161F5}"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185565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9EA787F-08CC-43F6-B278-5E9BFBD161F5}"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2133559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EA787F-08CC-43F6-B278-5E9BFBD161F5}"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191459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9EA787F-08CC-43F6-B278-5E9BFBD161F5}"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666921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9EA787F-08CC-43F6-B278-5E9BFBD161F5}"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591866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EA787F-08CC-43F6-B278-5E9BFBD161F5}"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1166969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EA787F-08CC-43F6-B278-5E9BFBD161F5}"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DE654-3A63-4003-8FBD-EA5745C6E6B2}" type="slidenum">
              <a:rPr lang="en-GB" smtClean="0"/>
              <a:t>‹#›</a:t>
            </a:fld>
            <a:endParaRPr lang="en-GB"/>
          </a:p>
        </p:txBody>
      </p:sp>
    </p:spTree>
    <p:extLst>
      <p:ext uri="{BB962C8B-B14F-4D97-AF65-F5344CB8AC3E}">
        <p14:creationId xmlns:p14="http://schemas.microsoft.com/office/powerpoint/2010/main" val="4197642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EA787F-08CC-43F6-B278-5E9BFBD161F5}"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ADE654-3A63-4003-8FBD-EA5745C6E6B2}" type="slidenum">
              <a:rPr lang="en-GB" smtClean="0"/>
              <a:t>‹#›</a:t>
            </a:fld>
            <a:endParaRPr lang="en-GB"/>
          </a:p>
        </p:txBody>
      </p:sp>
    </p:spTree>
    <p:extLst>
      <p:ext uri="{BB962C8B-B14F-4D97-AF65-F5344CB8AC3E}">
        <p14:creationId xmlns:p14="http://schemas.microsoft.com/office/powerpoint/2010/main" val="4160609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5.jpe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7.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5.jpe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6.jpeg"/><Relationship Id="rId5" Type="http://schemas.microsoft.com/office/2007/relationships/hdphoto" Target="../media/hdphoto3.wdp"/><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jpeg"/><Relationship Id="rId7" Type="http://schemas.openxmlformats.org/officeDocument/2006/relationships/image" Target="../media/image2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hyperlink" Target="https://pixabay.com/en/music-notes-staff-violin-key-song-306157/" TargetMode="Externa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hyperlink" Target="http://www.pngall.com/swimming-png" TargetMode="External"/><Relationship Id="rId3" Type="http://schemas.openxmlformats.org/officeDocument/2006/relationships/image" Target="../media/image23.jpg"/><Relationship Id="rId7" Type="http://schemas.openxmlformats.org/officeDocument/2006/relationships/image" Target="../media/image25.png"/><Relationship Id="rId12" Type="http://schemas.openxmlformats.org/officeDocument/2006/relationships/hyperlink" Target="https://publicdomainpictures.net/view-image.php?image=13358&amp;picture=park-playground" TargetMode="Externa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hyperlink" Target="http://www.publicdomainpictures.net/view-image.php?image=167020&amp;picture=with-clenched-fist" TargetMode="External"/><Relationship Id="rId11" Type="http://schemas.openxmlformats.org/officeDocument/2006/relationships/image" Target="../media/image27.jpg"/><Relationship Id="rId5" Type="http://schemas.openxmlformats.org/officeDocument/2006/relationships/image" Target="../media/image24.jpg"/><Relationship Id="rId10" Type="http://schemas.openxmlformats.org/officeDocument/2006/relationships/hyperlink" Target="http://www.gloucestercitynews.net/clearysnotebook/columnist-dawn-watson/" TargetMode="External"/><Relationship Id="rId4" Type="http://schemas.openxmlformats.org/officeDocument/2006/relationships/hyperlink" Target="http://jared110.wordpress.com/category/education-2/page/2/" TargetMode="External"/><Relationship Id="rId9" Type="http://schemas.openxmlformats.org/officeDocument/2006/relationships/image" Target="../media/image26.jpeg"/></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32.jpeg"/><Relationship Id="rId3" Type="http://schemas.openxmlformats.org/officeDocument/2006/relationships/hyperlink" Target="http://www.pngall.com/ballet-dancer-png/download/32033" TargetMode="External"/><Relationship Id="rId7" Type="http://schemas.openxmlformats.org/officeDocument/2006/relationships/hyperlink" Target="http://www.publicdomainpictures.net/view-image.php?image=50111&amp;picture=soccer-ball-clipart" TargetMode="External"/><Relationship Id="rId12" Type="http://schemas.openxmlformats.org/officeDocument/2006/relationships/hyperlink" Target="http://www.thaigoodview.com/node/47584" TargetMode="External"/><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29.jpg"/><Relationship Id="rId11" Type="http://schemas.openxmlformats.org/officeDocument/2006/relationships/image" Target="../media/image31.jpg"/><Relationship Id="rId5" Type="http://schemas.openxmlformats.org/officeDocument/2006/relationships/hyperlink" Target="https://creativecommons.org/licenses/by-nc/3.0/" TargetMode="External"/><Relationship Id="rId10" Type="http://schemas.openxmlformats.org/officeDocument/2006/relationships/hyperlink" Target="https://commons.wikimedia.org/wiki/File:Emoji_u1f938_1f3fd.svg" TargetMode="External"/><Relationship Id="rId4" Type="http://schemas.openxmlformats.org/officeDocument/2006/relationships/hyperlink" Target="http://www.pngall.com/ballet-dancer-png" TargetMode="External"/><Relationship Id="rId9" Type="http://schemas.openxmlformats.org/officeDocument/2006/relationships/image" Target="../media/image30.png"/><Relationship Id="rId14" Type="http://schemas.openxmlformats.org/officeDocument/2006/relationships/hyperlink" Target="https://rampages.us/textset/2015/09/"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2.xml"/><Relationship Id="rId4" Type="http://schemas.openxmlformats.org/officeDocument/2006/relationships/image" Target="../media/image4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021319" cy="6701246"/>
          </a:xfrm>
          <a:prstGeom prst="rect">
            <a:avLst/>
          </a:prstGeom>
        </p:spPr>
      </p:pic>
    </p:spTree>
    <p:extLst>
      <p:ext uri="{BB962C8B-B14F-4D97-AF65-F5344CB8AC3E}">
        <p14:creationId xmlns:p14="http://schemas.microsoft.com/office/powerpoint/2010/main" val="35404959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12192000" cy="6844175"/>
          </a:xfrm>
          <a:prstGeom prst="rect">
            <a:avLst/>
          </a:prstGeom>
        </p:spPr>
      </p:pic>
    </p:spTree>
    <p:extLst>
      <p:ext uri="{BB962C8B-B14F-4D97-AF65-F5344CB8AC3E}">
        <p14:creationId xmlns:p14="http://schemas.microsoft.com/office/powerpoint/2010/main" val="11803015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931426"/>
          </a:xfrm>
          <a:prstGeom prst="rect">
            <a:avLst/>
          </a:prstGeom>
        </p:spPr>
      </p:pic>
    </p:spTree>
    <p:extLst>
      <p:ext uri="{BB962C8B-B14F-4D97-AF65-F5344CB8AC3E}">
        <p14:creationId xmlns:p14="http://schemas.microsoft.com/office/powerpoint/2010/main" val="10849968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88870"/>
          </a:xfrm>
          <a:prstGeom prst="rect">
            <a:avLst/>
          </a:prstGeom>
        </p:spPr>
      </p:pic>
    </p:spTree>
    <p:extLst>
      <p:ext uri="{BB962C8B-B14F-4D97-AF65-F5344CB8AC3E}">
        <p14:creationId xmlns:p14="http://schemas.microsoft.com/office/powerpoint/2010/main" val="706210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13A070F2-485E-4FB8-9643-11B4A46ABF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1863"/>
            <a:ext cx="1055077" cy="1386280"/>
          </a:xfrm>
          <a:prstGeom prst="rect">
            <a:avLst/>
          </a:prstGeom>
        </p:spPr>
      </p:pic>
      <p:sp>
        <p:nvSpPr>
          <p:cNvPr id="5" name="Title 1">
            <a:extLst>
              <a:ext uri="{FF2B5EF4-FFF2-40B4-BE49-F238E27FC236}">
                <a16:creationId xmlns:a16="http://schemas.microsoft.com/office/drawing/2014/main" id="{F4C1F65A-F904-422C-ACAC-56F1C00AD497}"/>
              </a:ext>
            </a:extLst>
          </p:cNvPr>
          <p:cNvSpPr txBox="1">
            <a:spLocks/>
          </p:cNvSpPr>
          <p:nvPr/>
        </p:nvSpPr>
        <p:spPr>
          <a:xfrm>
            <a:off x="1405673" y="468254"/>
            <a:ext cx="9617764" cy="95988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Recognise how you’re feeling!</a:t>
            </a:r>
          </a:p>
        </p:txBody>
      </p:sp>
      <p:sp>
        <p:nvSpPr>
          <p:cNvPr id="7" name="Rectangle: Rounded Corners 6">
            <a:extLst>
              <a:ext uri="{FF2B5EF4-FFF2-40B4-BE49-F238E27FC236}">
                <a16:creationId xmlns:a16="http://schemas.microsoft.com/office/drawing/2014/main" id="{BF41C8CF-C9A0-44BB-B536-DFB0201EFC6F}"/>
              </a:ext>
            </a:extLst>
          </p:cNvPr>
          <p:cNvSpPr/>
          <p:nvPr/>
        </p:nvSpPr>
        <p:spPr>
          <a:xfrm>
            <a:off x="381764" y="1677828"/>
            <a:ext cx="4402271" cy="2385391"/>
          </a:xfrm>
          <a:custGeom>
            <a:avLst/>
            <a:gdLst>
              <a:gd name="connsiteX0" fmla="*/ 0 w 4402271"/>
              <a:gd name="connsiteY0" fmla="*/ 397573 h 2385391"/>
              <a:gd name="connsiteX1" fmla="*/ 397573 w 4402271"/>
              <a:gd name="connsiteY1" fmla="*/ 0 h 2385391"/>
              <a:gd name="connsiteX2" fmla="*/ 876805 w 4402271"/>
              <a:gd name="connsiteY2" fmla="*/ 0 h 2385391"/>
              <a:gd name="connsiteX3" fmla="*/ 1319966 w 4402271"/>
              <a:gd name="connsiteY3" fmla="*/ 0 h 2385391"/>
              <a:gd name="connsiteX4" fmla="*/ 1763127 w 4402271"/>
              <a:gd name="connsiteY4" fmla="*/ 0 h 2385391"/>
              <a:gd name="connsiteX5" fmla="*/ 2314502 w 4402271"/>
              <a:gd name="connsiteY5" fmla="*/ 0 h 2385391"/>
              <a:gd name="connsiteX6" fmla="*/ 2829806 w 4402271"/>
              <a:gd name="connsiteY6" fmla="*/ 0 h 2385391"/>
              <a:gd name="connsiteX7" fmla="*/ 3272967 w 4402271"/>
              <a:gd name="connsiteY7" fmla="*/ 0 h 2385391"/>
              <a:gd name="connsiteX8" fmla="*/ 4004698 w 4402271"/>
              <a:gd name="connsiteY8" fmla="*/ 0 h 2385391"/>
              <a:gd name="connsiteX9" fmla="*/ 4402271 w 4402271"/>
              <a:gd name="connsiteY9" fmla="*/ 397573 h 2385391"/>
              <a:gd name="connsiteX10" fmla="*/ 4402271 w 4402271"/>
              <a:gd name="connsiteY10" fmla="*/ 879947 h 2385391"/>
              <a:gd name="connsiteX11" fmla="*/ 4402271 w 4402271"/>
              <a:gd name="connsiteY11" fmla="*/ 1378224 h 2385391"/>
              <a:gd name="connsiteX12" fmla="*/ 4402271 w 4402271"/>
              <a:gd name="connsiteY12" fmla="*/ 1987818 h 2385391"/>
              <a:gd name="connsiteX13" fmla="*/ 4004698 w 4402271"/>
              <a:gd name="connsiteY13" fmla="*/ 2385391 h 2385391"/>
              <a:gd name="connsiteX14" fmla="*/ 3597608 w 4402271"/>
              <a:gd name="connsiteY14" fmla="*/ 2385391 h 2385391"/>
              <a:gd name="connsiteX15" fmla="*/ 3010162 w 4402271"/>
              <a:gd name="connsiteY15" fmla="*/ 2385391 h 2385391"/>
              <a:gd name="connsiteX16" fmla="*/ 2458787 w 4402271"/>
              <a:gd name="connsiteY16" fmla="*/ 2385391 h 2385391"/>
              <a:gd name="connsiteX17" fmla="*/ 2051697 w 4402271"/>
              <a:gd name="connsiteY17" fmla="*/ 2385391 h 2385391"/>
              <a:gd name="connsiteX18" fmla="*/ 1536394 w 4402271"/>
              <a:gd name="connsiteY18" fmla="*/ 2385391 h 2385391"/>
              <a:gd name="connsiteX19" fmla="*/ 1057162 w 4402271"/>
              <a:gd name="connsiteY19" fmla="*/ 2385391 h 2385391"/>
              <a:gd name="connsiteX20" fmla="*/ 397573 w 4402271"/>
              <a:gd name="connsiteY20" fmla="*/ 2385391 h 2385391"/>
              <a:gd name="connsiteX21" fmla="*/ 0 w 4402271"/>
              <a:gd name="connsiteY21" fmla="*/ 1987818 h 2385391"/>
              <a:gd name="connsiteX22" fmla="*/ 0 w 4402271"/>
              <a:gd name="connsiteY22" fmla="*/ 1489541 h 2385391"/>
              <a:gd name="connsiteX23" fmla="*/ 0 w 4402271"/>
              <a:gd name="connsiteY23" fmla="*/ 927655 h 2385391"/>
              <a:gd name="connsiteX24" fmla="*/ 0 w 4402271"/>
              <a:gd name="connsiteY24" fmla="*/ 397573 h 2385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02271" h="2385391" fill="none" extrusionOk="0">
                <a:moveTo>
                  <a:pt x="0" y="397573"/>
                </a:moveTo>
                <a:cubicBezTo>
                  <a:pt x="-10568" y="117517"/>
                  <a:pt x="165939" y="-23831"/>
                  <a:pt x="397573" y="0"/>
                </a:cubicBezTo>
                <a:cubicBezTo>
                  <a:pt x="552584" y="-37099"/>
                  <a:pt x="650471" y="26612"/>
                  <a:pt x="876805" y="0"/>
                </a:cubicBezTo>
                <a:cubicBezTo>
                  <a:pt x="1103139" y="-26612"/>
                  <a:pt x="1209937" y="5780"/>
                  <a:pt x="1319966" y="0"/>
                </a:cubicBezTo>
                <a:cubicBezTo>
                  <a:pt x="1429995" y="-5780"/>
                  <a:pt x="1615301" y="5266"/>
                  <a:pt x="1763127" y="0"/>
                </a:cubicBezTo>
                <a:cubicBezTo>
                  <a:pt x="1910953" y="-5266"/>
                  <a:pt x="2071130" y="8839"/>
                  <a:pt x="2314502" y="0"/>
                </a:cubicBezTo>
                <a:cubicBezTo>
                  <a:pt x="2557874" y="-8839"/>
                  <a:pt x="2610657" y="45805"/>
                  <a:pt x="2829806" y="0"/>
                </a:cubicBezTo>
                <a:cubicBezTo>
                  <a:pt x="3048955" y="-45805"/>
                  <a:pt x="3150369" y="17773"/>
                  <a:pt x="3272967" y="0"/>
                </a:cubicBezTo>
                <a:cubicBezTo>
                  <a:pt x="3395565" y="-17773"/>
                  <a:pt x="3750997" y="39221"/>
                  <a:pt x="4004698" y="0"/>
                </a:cubicBezTo>
                <a:cubicBezTo>
                  <a:pt x="4219352" y="43822"/>
                  <a:pt x="4385761" y="182209"/>
                  <a:pt x="4402271" y="397573"/>
                </a:cubicBezTo>
                <a:cubicBezTo>
                  <a:pt x="4454887" y="635697"/>
                  <a:pt x="4394291" y="719082"/>
                  <a:pt x="4402271" y="879947"/>
                </a:cubicBezTo>
                <a:cubicBezTo>
                  <a:pt x="4410251" y="1040812"/>
                  <a:pt x="4364908" y="1266107"/>
                  <a:pt x="4402271" y="1378224"/>
                </a:cubicBezTo>
                <a:cubicBezTo>
                  <a:pt x="4439634" y="1490341"/>
                  <a:pt x="4355369" y="1849717"/>
                  <a:pt x="4402271" y="1987818"/>
                </a:cubicBezTo>
                <a:cubicBezTo>
                  <a:pt x="4402715" y="2214080"/>
                  <a:pt x="4228070" y="2403322"/>
                  <a:pt x="4004698" y="2385391"/>
                </a:cubicBezTo>
                <a:cubicBezTo>
                  <a:pt x="3836455" y="2415105"/>
                  <a:pt x="3703023" y="2370844"/>
                  <a:pt x="3597608" y="2385391"/>
                </a:cubicBezTo>
                <a:cubicBezTo>
                  <a:pt x="3492193" y="2399938"/>
                  <a:pt x="3254617" y="2380266"/>
                  <a:pt x="3010162" y="2385391"/>
                </a:cubicBezTo>
                <a:cubicBezTo>
                  <a:pt x="2765707" y="2390516"/>
                  <a:pt x="2587954" y="2359359"/>
                  <a:pt x="2458787" y="2385391"/>
                </a:cubicBezTo>
                <a:cubicBezTo>
                  <a:pt x="2329620" y="2411423"/>
                  <a:pt x="2146010" y="2339680"/>
                  <a:pt x="2051697" y="2385391"/>
                </a:cubicBezTo>
                <a:cubicBezTo>
                  <a:pt x="1957384" y="2431102"/>
                  <a:pt x="1745070" y="2374832"/>
                  <a:pt x="1536394" y="2385391"/>
                </a:cubicBezTo>
                <a:cubicBezTo>
                  <a:pt x="1327718" y="2395950"/>
                  <a:pt x="1163595" y="2345281"/>
                  <a:pt x="1057162" y="2385391"/>
                </a:cubicBezTo>
                <a:cubicBezTo>
                  <a:pt x="950729" y="2425501"/>
                  <a:pt x="602592" y="2340390"/>
                  <a:pt x="397573" y="2385391"/>
                </a:cubicBezTo>
                <a:cubicBezTo>
                  <a:pt x="155662" y="2391724"/>
                  <a:pt x="42549" y="2177941"/>
                  <a:pt x="0" y="1987818"/>
                </a:cubicBezTo>
                <a:cubicBezTo>
                  <a:pt x="-47245" y="1739143"/>
                  <a:pt x="1064" y="1699792"/>
                  <a:pt x="0" y="1489541"/>
                </a:cubicBezTo>
                <a:cubicBezTo>
                  <a:pt x="-1064" y="1279290"/>
                  <a:pt x="29798" y="1079198"/>
                  <a:pt x="0" y="927655"/>
                </a:cubicBezTo>
                <a:cubicBezTo>
                  <a:pt x="-29798" y="776112"/>
                  <a:pt x="36279" y="543409"/>
                  <a:pt x="0" y="397573"/>
                </a:cubicBezTo>
                <a:close/>
              </a:path>
              <a:path w="4402271" h="2385391" stroke="0" extrusionOk="0">
                <a:moveTo>
                  <a:pt x="0" y="397573"/>
                </a:moveTo>
                <a:cubicBezTo>
                  <a:pt x="291" y="234960"/>
                  <a:pt x="145027" y="-848"/>
                  <a:pt x="397573" y="0"/>
                </a:cubicBezTo>
                <a:cubicBezTo>
                  <a:pt x="631559" y="-38652"/>
                  <a:pt x="775338" y="36260"/>
                  <a:pt x="985019" y="0"/>
                </a:cubicBezTo>
                <a:cubicBezTo>
                  <a:pt x="1194700" y="-36260"/>
                  <a:pt x="1393872" y="60171"/>
                  <a:pt x="1572465" y="0"/>
                </a:cubicBezTo>
                <a:cubicBezTo>
                  <a:pt x="1751058" y="-60171"/>
                  <a:pt x="1785093" y="24226"/>
                  <a:pt x="1979555" y="0"/>
                </a:cubicBezTo>
                <a:cubicBezTo>
                  <a:pt x="2174017" y="-24226"/>
                  <a:pt x="2306344" y="53643"/>
                  <a:pt x="2494859" y="0"/>
                </a:cubicBezTo>
                <a:cubicBezTo>
                  <a:pt x="2683374" y="-53643"/>
                  <a:pt x="2884178" y="47001"/>
                  <a:pt x="3082305" y="0"/>
                </a:cubicBezTo>
                <a:cubicBezTo>
                  <a:pt x="3280432" y="-47001"/>
                  <a:pt x="3685590" y="70929"/>
                  <a:pt x="4004698" y="0"/>
                </a:cubicBezTo>
                <a:cubicBezTo>
                  <a:pt x="4214421" y="-15943"/>
                  <a:pt x="4416206" y="192401"/>
                  <a:pt x="4402271" y="397573"/>
                </a:cubicBezTo>
                <a:cubicBezTo>
                  <a:pt x="4457811" y="597412"/>
                  <a:pt x="4379353" y="788350"/>
                  <a:pt x="4402271" y="911752"/>
                </a:cubicBezTo>
                <a:cubicBezTo>
                  <a:pt x="4425189" y="1035154"/>
                  <a:pt x="4375125" y="1249375"/>
                  <a:pt x="4402271" y="1410029"/>
                </a:cubicBezTo>
                <a:cubicBezTo>
                  <a:pt x="4429417" y="1570683"/>
                  <a:pt x="4378415" y="1812984"/>
                  <a:pt x="4402271" y="1987818"/>
                </a:cubicBezTo>
                <a:cubicBezTo>
                  <a:pt x="4377054" y="2225325"/>
                  <a:pt x="4174644" y="2372238"/>
                  <a:pt x="4004698" y="2385391"/>
                </a:cubicBezTo>
                <a:cubicBezTo>
                  <a:pt x="3747063" y="2411935"/>
                  <a:pt x="3715871" y="2373823"/>
                  <a:pt x="3453323" y="2385391"/>
                </a:cubicBezTo>
                <a:cubicBezTo>
                  <a:pt x="3190776" y="2396959"/>
                  <a:pt x="3066816" y="2334289"/>
                  <a:pt x="2938020" y="2385391"/>
                </a:cubicBezTo>
                <a:cubicBezTo>
                  <a:pt x="2809224" y="2436493"/>
                  <a:pt x="2732343" y="2354895"/>
                  <a:pt x="2530930" y="2385391"/>
                </a:cubicBezTo>
                <a:cubicBezTo>
                  <a:pt x="2329517" y="2415887"/>
                  <a:pt x="2114521" y="2358211"/>
                  <a:pt x="1979555" y="2385391"/>
                </a:cubicBezTo>
                <a:cubicBezTo>
                  <a:pt x="1844589" y="2412571"/>
                  <a:pt x="1602557" y="2355827"/>
                  <a:pt x="1464251" y="2385391"/>
                </a:cubicBezTo>
                <a:cubicBezTo>
                  <a:pt x="1325945" y="2414955"/>
                  <a:pt x="1132067" y="2330749"/>
                  <a:pt x="948948" y="2385391"/>
                </a:cubicBezTo>
                <a:cubicBezTo>
                  <a:pt x="765829" y="2440033"/>
                  <a:pt x="598023" y="2340416"/>
                  <a:pt x="397573" y="2385391"/>
                </a:cubicBezTo>
                <a:cubicBezTo>
                  <a:pt x="176007" y="2442575"/>
                  <a:pt x="-27679" y="2199963"/>
                  <a:pt x="0" y="1987818"/>
                </a:cubicBezTo>
                <a:cubicBezTo>
                  <a:pt x="-10895" y="1764440"/>
                  <a:pt x="1120" y="1585743"/>
                  <a:pt x="0" y="1457736"/>
                </a:cubicBezTo>
                <a:cubicBezTo>
                  <a:pt x="-1120" y="1329729"/>
                  <a:pt x="48953" y="1070089"/>
                  <a:pt x="0" y="943557"/>
                </a:cubicBezTo>
                <a:cubicBezTo>
                  <a:pt x="-48953" y="817025"/>
                  <a:pt x="57077" y="577425"/>
                  <a:pt x="0" y="397573"/>
                </a:cubicBezTo>
                <a:close/>
              </a:path>
            </a:pathLst>
          </a:custGeom>
          <a:ln w="57150">
            <a:solidFill>
              <a:srgbClr val="8E78B6"/>
            </a:solidFill>
            <a:extLst>
              <a:ext uri="{C807C97D-BFC1-408E-A445-0C87EB9F89A2}">
                <ask:lineSketchStyleProps xmlns:ask="http://schemas.microsoft.com/office/drawing/2018/sketchyshapes" xmlns="" sd="530994158">
                  <a:prstGeom prst="round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To be able to express your feelings, you need to be able to know what you are feeling!</a:t>
            </a:r>
          </a:p>
          <a:p>
            <a:pPr algn="ctr"/>
            <a:endParaRPr lang="en-GB" dirty="0"/>
          </a:p>
          <a:p>
            <a:pPr algn="ctr"/>
            <a:r>
              <a:rPr lang="en-GB" b="1" dirty="0"/>
              <a:t>How many emotions can you name?</a:t>
            </a:r>
          </a:p>
        </p:txBody>
      </p:sp>
      <p:pic>
        <p:nvPicPr>
          <p:cNvPr id="1026" name="Picture 2" descr="How Pixar Picked the 5 Core Emotions of Inside Out's Star | WIRED">
            <a:extLst>
              <a:ext uri="{FF2B5EF4-FFF2-40B4-BE49-F238E27FC236}">
                <a16:creationId xmlns:a16="http://schemas.microsoft.com/office/drawing/2014/main" id="{AF976860-04E9-4832-B330-4227BA43FFE1}"/>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l="24267" t="11661" r="25936" b="9828"/>
          <a:stretch/>
        </p:blipFill>
        <p:spPr bwMode="auto">
          <a:xfrm>
            <a:off x="739603" y="3659005"/>
            <a:ext cx="3686592" cy="304233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E468FE48-FDEC-4D4E-B7BE-96991093A856}"/>
              </a:ext>
            </a:extLst>
          </p:cNvPr>
          <p:cNvSpPr/>
          <p:nvPr/>
        </p:nvSpPr>
        <p:spPr>
          <a:xfrm>
            <a:off x="5384461" y="1646896"/>
            <a:ext cx="6277452" cy="4742850"/>
          </a:xfrm>
          <a:custGeom>
            <a:avLst/>
            <a:gdLst>
              <a:gd name="connsiteX0" fmla="*/ 0 w 6277452"/>
              <a:gd name="connsiteY0" fmla="*/ 790491 h 4742850"/>
              <a:gd name="connsiteX1" fmla="*/ 790491 w 6277452"/>
              <a:gd name="connsiteY1" fmla="*/ 0 h 4742850"/>
              <a:gd name="connsiteX2" fmla="*/ 1377550 w 6277452"/>
              <a:gd name="connsiteY2" fmla="*/ 0 h 4742850"/>
              <a:gd name="connsiteX3" fmla="*/ 2011573 w 6277452"/>
              <a:gd name="connsiteY3" fmla="*/ 0 h 4742850"/>
              <a:gd name="connsiteX4" fmla="*/ 2504703 w 6277452"/>
              <a:gd name="connsiteY4" fmla="*/ 0 h 4742850"/>
              <a:gd name="connsiteX5" fmla="*/ 3138726 w 6277452"/>
              <a:gd name="connsiteY5" fmla="*/ 0 h 4742850"/>
              <a:gd name="connsiteX6" fmla="*/ 3678820 w 6277452"/>
              <a:gd name="connsiteY6" fmla="*/ 0 h 4742850"/>
              <a:gd name="connsiteX7" fmla="*/ 4359808 w 6277452"/>
              <a:gd name="connsiteY7" fmla="*/ 0 h 4742850"/>
              <a:gd name="connsiteX8" fmla="*/ 4805973 w 6277452"/>
              <a:gd name="connsiteY8" fmla="*/ 0 h 4742850"/>
              <a:gd name="connsiteX9" fmla="*/ 5486961 w 6277452"/>
              <a:gd name="connsiteY9" fmla="*/ 0 h 4742850"/>
              <a:gd name="connsiteX10" fmla="*/ 6277452 w 6277452"/>
              <a:gd name="connsiteY10" fmla="*/ 790491 h 4742850"/>
              <a:gd name="connsiteX11" fmla="*/ 6277452 w 6277452"/>
              <a:gd name="connsiteY11" fmla="*/ 1349088 h 4742850"/>
              <a:gd name="connsiteX12" fmla="*/ 6277452 w 6277452"/>
              <a:gd name="connsiteY12" fmla="*/ 1844447 h 4742850"/>
              <a:gd name="connsiteX13" fmla="*/ 6277452 w 6277452"/>
              <a:gd name="connsiteY13" fmla="*/ 2371425 h 4742850"/>
              <a:gd name="connsiteX14" fmla="*/ 6277452 w 6277452"/>
              <a:gd name="connsiteY14" fmla="*/ 2866784 h 4742850"/>
              <a:gd name="connsiteX15" fmla="*/ 6277452 w 6277452"/>
              <a:gd name="connsiteY15" fmla="*/ 3362144 h 4742850"/>
              <a:gd name="connsiteX16" fmla="*/ 6277452 w 6277452"/>
              <a:gd name="connsiteY16" fmla="*/ 3952359 h 4742850"/>
              <a:gd name="connsiteX17" fmla="*/ 5486961 w 6277452"/>
              <a:gd name="connsiteY17" fmla="*/ 4742850 h 4742850"/>
              <a:gd name="connsiteX18" fmla="*/ 4899902 w 6277452"/>
              <a:gd name="connsiteY18" fmla="*/ 4742850 h 4742850"/>
              <a:gd name="connsiteX19" fmla="*/ 4359808 w 6277452"/>
              <a:gd name="connsiteY19" fmla="*/ 4742850 h 4742850"/>
              <a:gd name="connsiteX20" fmla="*/ 3725785 w 6277452"/>
              <a:gd name="connsiteY20" fmla="*/ 4742850 h 4742850"/>
              <a:gd name="connsiteX21" fmla="*/ 3138726 w 6277452"/>
              <a:gd name="connsiteY21" fmla="*/ 4742850 h 4742850"/>
              <a:gd name="connsiteX22" fmla="*/ 2504703 w 6277452"/>
              <a:gd name="connsiteY22" fmla="*/ 4742850 h 4742850"/>
              <a:gd name="connsiteX23" fmla="*/ 2058538 w 6277452"/>
              <a:gd name="connsiteY23" fmla="*/ 4742850 h 4742850"/>
              <a:gd name="connsiteX24" fmla="*/ 1518444 w 6277452"/>
              <a:gd name="connsiteY24" fmla="*/ 4742850 h 4742850"/>
              <a:gd name="connsiteX25" fmla="*/ 790491 w 6277452"/>
              <a:gd name="connsiteY25" fmla="*/ 4742850 h 4742850"/>
              <a:gd name="connsiteX26" fmla="*/ 0 w 6277452"/>
              <a:gd name="connsiteY26" fmla="*/ 3952359 h 4742850"/>
              <a:gd name="connsiteX27" fmla="*/ 0 w 6277452"/>
              <a:gd name="connsiteY27" fmla="*/ 3393762 h 4742850"/>
              <a:gd name="connsiteX28" fmla="*/ 0 w 6277452"/>
              <a:gd name="connsiteY28" fmla="*/ 2835166 h 4742850"/>
              <a:gd name="connsiteX29" fmla="*/ 0 w 6277452"/>
              <a:gd name="connsiteY29" fmla="*/ 2339806 h 4742850"/>
              <a:gd name="connsiteX30" fmla="*/ 0 w 6277452"/>
              <a:gd name="connsiteY30" fmla="*/ 1844447 h 4742850"/>
              <a:gd name="connsiteX31" fmla="*/ 0 w 6277452"/>
              <a:gd name="connsiteY31" fmla="*/ 1380706 h 4742850"/>
              <a:gd name="connsiteX32" fmla="*/ 0 w 6277452"/>
              <a:gd name="connsiteY32" fmla="*/ 790491 h 4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277452" h="4742850" fill="none" extrusionOk="0">
                <a:moveTo>
                  <a:pt x="0" y="790491"/>
                </a:moveTo>
                <a:cubicBezTo>
                  <a:pt x="17805" y="364136"/>
                  <a:pt x="333527" y="5836"/>
                  <a:pt x="790491" y="0"/>
                </a:cubicBezTo>
                <a:cubicBezTo>
                  <a:pt x="1003708" y="-48612"/>
                  <a:pt x="1092840" y="3850"/>
                  <a:pt x="1377550" y="0"/>
                </a:cubicBezTo>
                <a:cubicBezTo>
                  <a:pt x="1662260" y="-3850"/>
                  <a:pt x="1802080" y="73201"/>
                  <a:pt x="2011573" y="0"/>
                </a:cubicBezTo>
                <a:cubicBezTo>
                  <a:pt x="2221066" y="-73201"/>
                  <a:pt x="2282299" y="59123"/>
                  <a:pt x="2504703" y="0"/>
                </a:cubicBezTo>
                <a:cubicBezTo>
                  <a:pt x="2727107" y="-59123"/>
                  <a:pt x="2853999" y="37537"/>
                  <a:pt x="3138726" y="0"/>
                </a:cubicBezTo>
                <a:cubicBezTo>
                  <a:pt x="3423453" y="-37537"/>
                  <a:pt x="3412481" y="36585"/>
                  <a:pt x="3678820" y="0"/>
                </a:cubicBezTo>
                <a:cubicBezTo>
                  <a:pt x="3945159" y="-36585"/>
                  <a:pt x="4158119" y="18821"/>
                  <a:pt x="4359808" y="0"/>
                </a:cubicBezTo>
                <a:cubicBezTo>
                  <a:pt x="4561497" y="-18821"/>
                  <a:pt x="4699113" y="29630"/>
                  <a:pt x="4805973" y="0"/>
                </a:cubicBezTo>
                <a:cubicBezTo>
                  <a:pt x="4912833" y="-29630"/>
                  <a:pt x="5224125" y="32039"/>
                  <a:pt x="5486961" y="0"/>
                </a:cubicBezTo>
                <a:cubicBezTo>
                  <a:pt x="6034509" y="-29957"/>
                  <a:pt x="6337803" y="348376"/>
                  <a:pt x="6277452" y="790491"/>
                </a:cubicBezTo>
                <a:cubicBezTo>
                  <a:pt x="6310958" y="1063141"/>
                  <a:pt x="6257862" y="1138909"/>
                  <a:pt x="6277452" y="1349088"/>
                </a:cubicBezTo>
                <a:cubicBezTo>
                  <a:pt x="6297042" y="1559267"/>
                  <a:pt x="6276235" y="1632954"/>
                  <a:pt x="6277452" y="1844447"/>
                </a:cubicBezTo>
                <a:cubicBezTo>
                  <a:pt x="6278669" y="2055940"/>
                  <a:pt x="6227466" y="2137336"/>
                  <a:pt x="6277452" y="2371425"/>
                </a:cubicBezTo>
                <a:cubicBezTo>
                  <a:pt x="6327438" y="2605514"/>
                  <a:pt x="6240805" y="2665441"/>
                  <a:pt x="6277452" y="2866784"/>
                </a:cubicBezTo>
                <a:cubicBezTo>
                  <a:pt x="6314099" y="3068127"/>
                  <a:pt x="6238230" y="3239600"/>
                  <a:pt x="6277452" y="3362144"/>
                </a:cubicBezTo>
                <a:cubicBezTo>
                  <a:pt x="6316674" y="3484688"/>
                  <a:pt x="6254470" y="3813632"/>
                  <a:pt x="6277452" y="3952359"/>
                </a:cubicBezTo>
                <a:cubicBezTo>
                  <a:pt x="6263755" y="4370570"/>
                  <a:pt x="5913595" y="4659127"/>
                  <a:pt x="5486961" y="4742850"/>
                </a:cubicBezTo>
                <a:cubicBezTo>
                  <a:pt x="5300657" y="4808874"/>
                  <a:pt x="5171235" y="4690915"/>
                  <a:pt x="4899902" y="4742850"/>
                </a:cubicBezTo>
                <a:cubicBezTo>
                  <a:pt x="4628569" y="4794785"/>
                  <a:pt x="4531346" y="4696382"/>
                  <a:pt x="4359808" y="4742850"/>
                </a:cubicBezTo>
                <a:cubicBezTo>
                  <a:pt x="4188270" y="4789318"/>
                  <a:pt x="3990555" y="4704696"/>
                  <a:pt x="3725785" y="4742850"/>
                </a:cubicBezTo>
                <a:cubicBezTo>
                  <a:pt x="3461015" y="4781004"/>
                  <a:pt x="3365693" y="4713597"/>
                  <a:pt x="3138726" y="4742850"/>
                </a:cubicBezTo>
                <a:cubicBezTo>
                  <a:pt x="2911759" y="4772103"/>
                  <a:pt x="2787729" y="4733882"/>
                  <a:pt x="2504703" y="4742850"/>
                </a:cubicBezTo>
                <a:cubicBezTo>
                  <a:pt x="2221677" y="4751818"/>
                  <a:pt x="2257418" y="4710920"/>
                  <a:pt x="2058538" y="4742850"/>
                </a:cubicBezTo>
                <a:cubicBezTo>
                  <a:pt x="1859659" y="4774780"/>
                  <a:pt x="1700606" y="4740231"/>
                  <a:pt x="1518444" y="4742850"/>
                </a:cubicBezTo>
                <a:cubicBezTo>
                  <a:pt x="1336282" y="4745469"/>
                  <a:pt x="964263" y="4682323"/>
                  <a:pt x="790491" y="4742850"/>
                </a:cubicBezTo>
                <a:cubicBezTo>
                  <a:pt x="405890" y="4713580"/>
                  <a:pt x="-121574" y="4406643"/>
                  <a:pt x="0" y="3952359"/>
                </a:cubicBezTo>
                <a:cubicBezTo>
                  <a:pt x="-62672" y="3793024"/>
                  <a:pt x="42335" y="3608136"/>
                  <a:pt x="0" y="3393762"/>
                </a:cubicBezTo>
                <a:cubicBezTo>
                  <a:pt x="-42335" y="3179388"/>
                  <a:pt x="50844" y="2983074"/>
                  <a:pt x="0" y="2835166"/>
                </a:cubicBezTo>
                <a:cubicBezTo>
                  <a:pt x="-50844" y="2687258"/>
                  <a:pt x="58682" y="2476453"/>
                  <a:pt x="0" y="2339806"/>
                </a:cubicBezTo>
                <a:cubicBezTo>
                  <a:pt x="-58682" y="2203159"/>
                  <a:pt x="48136" y="1979325"/>
                  <a:pt x="0" y="1844447"/>
                </a:cubicBezTo>
                <a:cubicBezTo>
                  <a:pt x="-48136" y="1709569"/>
                  <a:pt x="51609" y="1580874"/>
                  <a:pt x="0" y="1380706"/>
                </a:cubicBezTo>
                <a:cubicBezTo>
                  <a:pt x="-51609" y="1180538"/>
                  <a:pt x="28752" y="993244"/>
                  <a:pt x="0" y="790491"/>
                </a:cubicBezTo>
                <a:close/>
              </a:path>
              <a:path w="6277452" h="4742850" stroke="0" extrusionOk="0">
                <a:moveTo>
                  <a:pt x="0" y="790491"/>
                </a:moveTo>
                <a:cubicBezTo>
                  <a:pt x="125" y="378364"/>
                  <a:pt x="321597" y="-832"/>
                  <a:pt x="790491" y="0"/>
                </a:cubicBezTo>
                <a:cubicBezTo>
                  <a:pt x="988648" y="-26422"/>
                  <a:pt x="1258963" y="70146"/>
                  <a:pt x="1471479" y="0"/>
                </a:cubicBezTo>
                <a:cubicBezTo>
                  <a:pt x="1683995" y="-70146"/>
                  <a:pt x="1863214" y="22095"/>
                  <a:pt x="2152467" y="0"/>
                </a:cubicBezTo>
                <a:cubicBezTo>
                  <a:pt x="2441720" y="-22095"/>
                  <a:pt x="2488208" y="30283"/>
                  <a:pt x="2598632" y="0"/>
                </a:cubicBezTo>
                <a:cubicBezTo>
                  <a:pt x="2709057" y="-30283"/>
                  <a:pt x="3026375" y="9895"/>
                  <a:pt x="3185691" y="0"/>
                </a:cubicBezTo>
                <a:cubicBezTo>
                  <a:pt x="3345007" y="-9895"/>
                  <a:pt x="3604981" y="3277"/>
                  <a:pt x="3866679" y="0"/>
                </a:cubicBezTo>
                <a:cubicBezTo>
                  <a:pt x="4128377" y="-3277"/>
                  <a:pt x="4288106" y="31980"/>
                  <a:pt x="4547667" y="0"/>
                </a:cubicBezTo>
                <a:cubicBezTo>
                  <a:pt x="4807228" y="-31980"/>
                  <a:pt x="5132219" y="53"/>
                  <a:pt x="5486961" y="0"/>
                </a:cubicBezTo>
                <a:cubicBezTo>
                  <a:pt x="5889358" y="73206"/>
                  <a:pt x="6218186" y="367131"/>
                  <a:pt x="6277452" y="790491"/>
                </a:cubicBezTo>
                <a:cubicBezTo>
                  <a:pt x="6305093" y="1018499"/>
                  <a:pt x="6223176" y="1047286"/>
                  <a:pt x="6277452" y="1254232"/>
                </a:cubicBezTo>
                <a:cubicBezTo>
                  <a:pt x="6331728" y="1461178"/>
                  <a:pt x="6239691" y="1525122"/>
                  <a:pt x="6277452" y="1749591"/>
                </a:cubicBezTo>
                <a:cubicBezTo>
                  <a:pt x="6315213" y="1974060"/>
                  <a:pt x="6236351" y="2198617"/>
                  <a:pt x="6277452" y="2339806"/>
                </a:cubicBezTo>
                <a:cubicBezTo>
                  <a:pt x="6318553" y="2480995"/>
                  <a:pt x="6268368" y="2601768"/>
                  <a:pt x="6277452" y="2835166"/>
                </a:cubicBezTo>
                <a:cubicBezTo>
                  <a:pt x="6286536" y="3068564"/>
                  <a:pt x="6248745" y="3165315"/>
                  <a:pt x="6277452" y="3362144"/>
                </a:cubicBezTo>
                <a:cubicBezTo>
                  <a:pt x="6306159" y="3558973"/>
                  <a:pt x="6248480" y="3667785"/>
                  <a:pt x="6277452" y="3952359"/>
                </a:cubicBezTo>
                <a:cubicBezTo>
                  <a:pt x="6285329" y="4343413"/>
                  <a:pt x="5912733" y="4770164"/>
                  <a:pt x="5486961" y="4742850"/>
                </a:cubicBezTo>
                <a:cubicBezTo>
                  <a:pt x="5285307" y="4772084"/>
                  <a:pt x="5075635" y="4702277"/>
                  <a:pt x="4899902" y="4742850"/>
                </a:cubicBezTo>
                <a:cubicBezTo>
                  <a:pt x="4724169" y="4783423"/>
                  <a:pt x="4501850" y="4701830"/>
                  <a:pt x="4312844" y="4742850"/>
                </a:cubicBezTo>
                <a:cubicBezTo>
                  <a:pt x="4123838" y="4783870"/>
                  <a:pt x="3869392" y="4738209"/>
                  <a:pt x="3678820" y="4742850"/>
                </a:cubicBezTo>
                <a:cubicBezTo>
                  <a:pt x="3488248" y="4747491"/>
                  <a:pt x="3327462" y="4716361"/>
                  <a:pt x="3044797" y="4742850"/>
                </a:cubicBezTo>
                <a:cubicBezTo>
                  <a:pt x="2762132" y="4769339"/>
                  <a:pt x="2746019" y="4712723"/>
                  <a:pt x="2551667" y="4742850"/>
                </a:cubicBezTo>
                <a:cubicBezTo>
                  <a:pt x="2357315" y="4772977"/>
                  <a:pt x="2179610" y="4711570"/>
                  <a:pt x="2058538" y="4742850"/>
                </a:cubicBezTo>
                <a:cubicBezTo>
                  <a:pt x="1937466" y="4774130"/>
                  <a:pt x="1726785" y="4711850"/>
                  <a:pt x="1518444" y="4742850"/>
                </a:cubicBezTo>
                <a:cubicBezTo>
                  <a:pt x="1310103" y="4773850"/>
                  <a:pt x="1026117" y="4696290"/>
                  <a:pt x="790491" y="4742850"/>
                </a:cubicBezTo>
                <a:cubicBezTo>
                  <a:pt x="338466" y="4654435"/>
                  <a:pt x="-47983" y="4294121"/>
                  <a:pt x="0" y="3952359"/>
                </a:cubicBezTo>
                <a:cubicBezTo>
                  <a:pt x="-49587" y="3757769"/>
                  <a:pt x="24575" y="3688703"/>
                  <a:pt x="0" y="3457000"/>
                </a:cubicBezTo>
                <a:cubicBezTo>
                  <a:pt x="-24575" y="3225297"/>
                  <a:pt x="38265" y="3174063"/>
                  <a:pt x="0" y="2993259"/>
                </a:cubicBezTo>
                <a:cubicBezTo>
                  <a:pt x="-38265" y="2812455"/>
                  <a:pt x="36299" y="2702393"/>
                  <a:pt x="0" y="2529518"/>
                </a:cubicBezTo>
                <a:cubicBezTo>
                  <a:pt x="-36299" y="2356643"/>
                  <a:pt x="35208" y="2210301"/>
                  <a:pt x="0" y="1970922"/>
                </a:cubicBezTo>
                <a:cubicBezTo>
                  <a:pt x="-35208" y="1731543"/>
                  <a:pt x="11749" y="1633716"/>
                  <a:pt x="0" y="1443944"/>
                </a:cubicBezTo>
                <a:cubicBezTo>
                  <a:pt x="-11749" y="1254172"/>
                  <a:pt x="13219" y="957234"/>
                  <a:pt x="0" y="790491"/>
                </a:cubicBezTo>
                <a:close/>
              </a:path>
            </a:pathLst>
          </a:custGeom>
          <a:ln w="57150">
            <a:solidFill>
              <a:srgbClr val="F09020"/>
            </a:solidFill>
            <a:extLst>
              <a:ext uri="{C807C97D-BFC1-408E-A445-0C87EB9F89A2}">
                <ask:lineSketchStyleProps xmlns:ask="http://schemas.microsoft.com/office/drawing/2018/sketchyshapes" xmlns="" sd="530994158">
                  <a:prstGeom prst="round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There are many ways we can recognise our emotions…</a:t>
            </a:r>
          </a:p>
          <a:p>
            <a:pPr algn="ctr"/>
            <a:endParaRPr lang="en-GB" b="1" dirty="0"/>
          </a:p>
          <a:p>
            <a:pPr algn="ctr"/>
            <a:r>
              <a:rPr lang="en-GB" dirty="0"/>
              <a:t>Our bodies can tell us a lot about how we are feeling...</a:t>
            </a:r>
          </a:p>
          <a:p>
            <a:pPr algn="ctr"/>
            <a:endParaRPr lang="en-GB" b="1" dirty="0"/>
          </a:p>
          <a:p>
            <a:pPr algn="ctr"/>
            <a:r>
              <a:rPr lang="en-GB" b="1" dirty="0"/>
              <a:t>If you feel shaky and sick before your performance, you might be feeling </a:t>
            </a:r>
            <a:r>
              <a:rPr lang="en-GB" b="1" dirty="0">
                <a:solidFill>
                  <a:srgbClr val="7030A0"/>
                </a:solidFill>
              </a:rPr>
              <a:t>NERVOUS</a:t>
            </a:r>
            <a:r>
              <a:rPr lang="en-GB" b="1" dirty="0"/>
              <a:t>.</a:t>
            </a:r>
          </a:p>
          <a:p>
            <a:pPr algn="ctr"/>
            <a:endParaRPr lang="en-GB" b="1" dirty="0"/>
          </a:p>
          <a:p>
            <a:pPr algn="ctr"/>
            <a:r>
              <a:rPr lang="en-GB" b="1" dirty="0"/>
              <a:t>If you feel hot and out of control, you might be feeling </a:t>
            </a:r>
            <a:r>
              <a:rPr lang="en-GB" b="1" dirty="0">
                <a:solidFill>
                  <a:srgbClr val="FF0000"/>
                </a:solidFill>
              </a:rPr>
              <a:t>ANGRY</a:t>
            </a:r>
            <a:r>
              <a:rPr lang="en-GB" b="1" dirty="0"/>
              <a:t>.</a:t>
            </a:r>
          </a:p>
          <a:p>
            <a:pPr algn="ctr"/>
            <a:endParaRPr lang="en-GB" b="1" dirty="0"/>
          </a:p>
          <a:p>
            <a:pPr algn="ctr"/>
            <a:r>
              <a:rPr lang="en-GB" b="1" dirty="0"/>
              <a:t>If you can’t stop laughing and moving around, you might be </a:t>
            </a:r>
            <a:r>
              <a:rPr lang="en-GB" b="1" dirty="0">
                <a:solidFill>
                  <a:srgbClr val="00B0F0"/>
                </a:solidFill>
              </a:rPr>
              <a:t>EXCITED</a:t>
            </a:r>
            <a:r>
              <a:rPr lang="en-GB" b="1" dirty="0"/>
              <a:t>!</a:t>
            </a:r>
          </a:p>
          <a:p>
            <a:pPr algn="ctr"/>
            <a:endParaRPr lang="en-GB" b="1" dirty="0"/>
          </a:p>
          <a:p>
            <a:pPr algn="ctr"/>
            <a:r>
              <a:rPr lang="en-GB" dirty="0"/>
              <a:t>Our body gives us lots of clues to how we feel, so next time you feel a little different, think about which emotion you might be feeling.</a:t>
            </a:r>
          </a:p>
        </p:txBody>
      </p:sp>
      <p:pic>
        <p:nvPicPr>
          <p:cNvPr id="1028" name="Picture 4" descr="Nervous Emoji | Emoji, Emoji pictures, Emoji wallpaper">
            <a:extLst>
              <a:ext uri="{FF2B5EF4-FFF2-40B4-BE49-F238E27FC236}">
                <a16:creationId xmlns:a16="http://schemas.microsoft.com/office/drawing/2014/main" id="{B545FD06-1A36-40EC-8D52-45BE0B6A0C4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9766" b="91406" l="9766" r="89844">
                        <a14:foregroundMark x1="16406" y1="33203" x2="16406" y2="33203"/>
                        <a14:foregroundMark x1="19141" y1="25000" x2="19141" y2="25000"/>
                        <a14:foregroundMark x1="26172" y1="16797" x2="26172" y2="16797"/>
                        <a14:foregroundMark x1="69922" y1="37109" x2="69922" y2="37109"/>
                        <a14:foregroundMark x1="70703" y1="39453" x2="70703" y2="39453"/>
                        <a14:foregroundMark x1="51172" y1="91406" x2="51172" y2="91406"/>
                      </a14:backgroundRemoval>
                    </a14:imgEffect>
                  </a14:imgLayer>
                </a14:imgProps>
              </a:ext>
              <a:ext uri="{28A0092B-C50C-407E-A947-70E740481C1C}">
                <a14:useLocalDpi xmlns:a14="http://schemas.microsoft.com/office/drawing/2010/main" val="0"/>
              </a:ext>
            </a:extLst>
          </a:blip>
          <a:srcRect/>
          <a:stretch>
            <a:fillRect/>
          </a:stretch>
        </p:blipFill>
        <p:spPr bwMode="auto">
          <a:xfrm rot="21043065">
            <a:off x="11180808" y="2279374"/>
            <a:ext cx="962210" cy="9622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ery Angry Emoji | Angry emoji, Angry face emoji, Emoji drawing">
            <a:extLst>
              <a:ext uri="{FF2B5EF4-FFF2-40B4-BE49-F238E27FC236}">
                <a16:creationId xmlns:a16="http://schemas.microsoft.com/office/drawing/2014/main" id="{C1BEEA11-94C9-471A-8FF6-82CE974A4D0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4516" y="3429000"/>
            <a:ext cx="959889" cy="95988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OS Emoji Happy,excited shared by rekkkk2 on We Heart It">
            <a:extLst>
              <a:ext uri="{FF2B5EF4-FFF2-40B4-BE49-F238E27FC236}">
                <a16:creationId xmlns:a16="http://schemas.microsoft.com/office/drawing/2014/main" id="{03E00352-3819-4657-9BA8-4FF48A080C4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675593">
            <a:off x="11118997" y="4569352"/>
            <a:ext cx="1085831" cy="1085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517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B26A8FC-D0A5-4A27-A301-4D5568984695}"/>
              </a:ext>
            </a:extLst>
          </p:cNvPr>
          <p:cNvSpPr txBox="1">
            <a:spLocks/>
          </p:cNvSpPr>
          <p:nvPr/>
        </p:nvSpPr>
        <p:spPr>
          <a:xfrm>
            <a:off x="1359697" y="391127"/>
            <a:ext cx="10062911" cy="1020088"/>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a:t>All of the feelings you named are </a:t>
            </a:r>
            <a:r>
              <a:rPr lang="en-GB" sz="3600" b="1" dirty="0">
                <a:solidFill>
                  <a:srgbClr val="8E78B6"/>
                </a:solidFill>
              </a:rPr>
              <a:t>normal</a:t>
            </a:r>
            <a:r>
              <a:rPr lang="en-GB" sz="3600" dirty="0"/>
              <a:t> and </a:t>
            </a:r>
            <a:r>
              <a:rPr lang="en-GB" sz="3600" b="1" dirty="0">
                <a:solidFill>
                  <a:srgbClr val="8E78B6"/>
                </a:solidFill>
              </a:rPr>
              <a:t>okay</a:t>
            </a:r>
            <a:r>
              <a:rPr lang="en-GB" sz="3600" dirty="0"/>
              <a:t> but being able to </a:t>
            </a:r>
            <a:r>
              <a:rPr lang="en-GB" sz="3600" b="1" dirty="0">
                <a:solidFill>
                  <a:srgbClr val="8E78B6"/>
                </a:solidFill>
              </a:rPr>
              <a:t>express</a:t>
            </a:r>
            <a:r>
              <a:rPr lang="en-GB" sz="3600" dirty="0"/>
              <a:t> them is so important!</a:t>
            </a:r>
          </a:p>
        </p:txBody>
      </p:sp>
      <p:pic>
        <p:nvPicPr>
          <p:cNvPr id="5" name="Picture 4" descr="Logo, company name&#10;&#10;Description automatically generated">
            <a:extLst>
              <a:ext uri="{FF2B5EF4-FFF2-40B4-BE49-F238E27FC236}">
                <a16:creationId xmlns:a16="http://schemas.microsoft.com/office/drawing/2014/main" id="{1764EF5E-B17B-4710-A078-F42DEE1C5A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1863"/>
            <a:ext cx="1055077" cy="1386280"/>
          </a:xfrm>
          <a:prstGeom prst="rect">
            <a:avLst/>
          </a:prstGeom>
        </p:spPr>
      </p:pic>
      <p:pic>
        <p:nvPicPr>
          <p:cNvPr id="2050" name="Picture 2" descr="Emoji Feeling Chart Worksheets &amp; Teaching Resources | TpT">
            <a:extLst>
              <a:ext uri="{FF2B5EF4-FFF2-40B4-BE49-F238E27FC236}">
                <a16:creationId xmlns:a16="http://schemas.microsoft.com/office/drawing/2014/main" id="{CCC35E46-3758-4F54-9F14-FB06874699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97" t="3072" r="6533" b="1922"/>
          <a:stretch/>
        </p:blipFill>
        <p:spPr bwMode="auto">
          <a:xfrm>
            <a:off x="909716" y="3623142"/>
            <a:ext cx="2226365" cy="3167269"/>
          </a:xfrm>
          <a:custGeom>
            <a:avLst/>
            <a:gdLst>
              <a:gd name="connsiteX0" fmla="*/ 0 w 2226365"/>
              <a:gd name="connsiteY0" fmla="*/ 0 h 3167269"/>
              <a:gd name="connsiteX1" fmla="*/ 512064 w 2226365"/>
              <a:gd name="connsiteY1" fmla="*/ 0 h 3167269"/>
              <a:gd name="connsiteX2" fmla="*/ 1068655 w 2226365"/>
              <a:gd name="connsiteY2" fmla="*/ 0 h 3167269"/>
              <a:gd name="connsiteX3" fmla="*/ 1669774 w 2226365"/>
              <a:gd name="connsiteY3" fmla="*/ 0 h 3167269"/>
              <a:gd name="connsiteX4" fmla="*/ 2226365 w 2226365"/>
              <a:gd name="connsiteY4" fmla="*/ 0 h 3167269"/>
              <a:gd name="connsiteX5" fmla="*/ 2226365 w 2226365"/>
              <a:gd name="connsiteY5" fmla="*/ 591224 h 3167269"/>
              <a:gd name="connsiteX6" fmla="*/ 2226365 w 2226365"/>
              <a:gd name="connsiteY6" fmla="*/ 1119102 h 3167269"/>
              <a:gd name="connsiteX7" fmla="*/ 2226365 w 2226365"/>
              <a:gd name="connsiteY7" fmla="*/ 1646980 h 3167269"/>
              <a:gd name="connsiteX8" fmla="*/ 2226365 w 2226365"/>
              <a:gd name="connsiteY8" fmla="*/ 2079840 h 3167269"/>
              <a:gd name="connsiteX9" fmla="*/ 2226365 w 2226365"/>
              <a:gd name="connsiteY9" fmla="*/ 2639391 h 3167269"/>
              <a:gd name="connsiteX10" fmla="*/ 2226365 w 2226365"/>
              <a:gd name="connsiteY10" fmla="*/ 3167269 h 3167269"/>
              <a:gd name="connsiteX11" fmla="*/ 1714301 w 2226365"/>
              <a:gd name="connsiteY11" fmla="*/ 3167269 h 3167269"/>
              <a:gd name="connsiteX12" fmla="*/ 1157710 w 2226365"/>
              <a:gd name="connsiteY12" fmla="*/ 3167269 h 3167269"/>
              <a:gd name="connsiteX13" fmla="*/ 667910 w 2226365"/>
              <a:gd name="connsiteY13" fmla="*/ 3167269 h 3167269"/>
              <a:gd name="connsiteX14" fmla="*/ 0 w 2226365"/>
              <a:gd name="connsiteY14" fmla="*/ 3167269 h 3167269"/>
              <a:gd name="connsiteX15" fmla="*/ 0 w 2226365"/>
              <a:gd name="connsiteY15" fmla="*/ 2607718 h 3167269"/>
              <a:gd name="connsiteX16" fmla="*/ 0 w 2226365"/>
              <a:gd name="connsiteY16" fmla="*/ 2048167 h 3167269"/>
              <a:gd name="connsiteX17" fmla="*/ 0 w 2226365"/>
              <a:gd name="connsiteY17" fmla="*/ 1456944 h 3167269"/>
              <a:gd name="connsiteX18" fmla="*/ 0 w 2226365"/>
              <a:gd name="connsiteY18" fmla="*/ 865720 h 3167269"/>
              <a:gd name="connsiteX19" fmla="*/ 0 w 2226365"/>
              <a:gd name="connsiteY19" fmla="*/ 0 h 3167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365" h="3167269" extrusionOk="0">
                <a:moveTo>
                  <a:pt x="0" y="0"/>
                </a:moveTo>
                <a:cubicBezTo>
                  <a:pt x="123608" y="-37719"/>
                  <a:pt x="349498" y="30318"/>
                  <a:pt x="512064" y="0"/>
                </a:cubicBezTo>
                <a:cubicBezTo>
                  <a:pt x="674630" y="-30318"/>
                  <a:pt x="872898" y="47457"/>
                  <a:pt x="1068655" y="0"/>
                </a:cubicBezTo>
                <a:cubicBezTo>
                  <a:pt x="1264412" y="-47457"/>
                  <a:pt x="1378823" y="27168"/>
                  <a:pt x="1669774" y="0"/>
                </a:cubicBezTo>
                <a:cubicBezTo>
                  <a:pt x="1960725" y="-27168"/>
                  <a:pt x="2104184" y="35540"/>
                  <a:pt x="2226365" y="0"/>
                </a:cubicBezTo>
                <a:cubicBezTo>
                  <a:pt x="2258965" y="257681"/>
                  <a:pt x="2185575" y="330927"/>
                  <a:pt x="2226365" y="591224"/>
                </a:cubicBezTo>
                <a:cubicBezTo>
                  <a:pt x="2267155" y="851521"/>
                  <a:pt x="2217098" y="995911"/>
                  <a:pt x="2226365" y="1119102"/>
                </a:cubicBezTo>
                <a:cubicBezTo>
                  <a:pt x="2235632" y="1242293"/>
                  <a:pt x="2170348" y="1428671"/>
                  <a:pt x="2226365" y="1646980"/>
                </a:cubicBezTo>
                <a:cubicBezTo>
                  <a:pt x="2282382" y="1865289"/>
                  <a:pt x="2188398" y="1982641"/>
                  <a:pt x="2226365" y="2079840"/>
                </a:cubicBezTo>
                <a:cubicBezTo>
                  <a:pt x="2264332" y="2177039"/>
                  <a:pt x="2207230" y="2484109"/>
                  <a:pt x="2226365" y="2639391"/>
                </a:cubicBezTo>
                <a:cubicBezTo>
                  <a:pt x="2245500" y="2794673"/>
                  <a:pt x="2174951" y="2907445"/>
                  <a:pt x="2226365" y="3167269"/>
                </a:cubicBezTo>
                <a:cubicBezTo>
                  <a:pt x="2101774" y="3190270"/>
                  <a:pt x="1877381" y="3137197"/>
                  <a:pt x="1714301" y="3167269"/>
                </a:cubicBezTo>
                <a:cubicBezTo>
                  <a:pt x="1551221" y="3197341"/>
                  <a:pt x="1307907" y="3111903"/>
                  <a:pt x="1157710" y="3167269"/>
                </a:cubicBezTo>
                <a:cubicBezTo>
                  <a:pt x="1007513" y="3222635"/>
                  <a:pt x="910384" y="3144459"/>
                  <a:pt x="667910" y="3167269"/>
                </a:cubicBezTo>
                <a:cubicBezTo>
                  <a:pt x="425436" y="3190079"/>
                  <a:pt x="146106" y="3095310"/>
                  <a:pt x="0" y="3167269"/>
                </a:cubicBezTo>
                <a:cubicBezTo>
                  <a:pt x="-21176" y="2939108"/>
                  <a:pt x="45993" y="2775249"/>
                  <a:pt x="0" y="2607718"/>
                </a:cubicBezTo>
                <a:cubicBezTo>
                  <a:pt x="-45993" y="2440187"/>
                  <a:pt x="48988" y="2299951"/>
                  <a:pt x="0" y="2048167"/>
                </a:cubicBezTo>
                <a:cubicBezTo>
                  <a:pt x="-48988" y="1796383"/>
                  <a:pt x="38401" y="1735768"/>
                  <a:pt x="0" y="1456944"/>
                </a:cubicBezTo>
                <a:cubicBezTo>
                  <a:pt x="-38401" y="1178120"/>
                  <a:pt x="1414" y="989437"/>
                  <a:pt x="0" y="865720"/>
                </a:cubicBezTo>
                <a:cubicBezTo>
                  <a:pt x="-1414" y="742003"/>
                  <a:pt x="78347" y="233306"/>
                  <a:pt x="0" y="0"/>
                </a:cubicBezTo>
                <a:close/>
              </a:path>
            </a:pathLst>
          </a:custGeom>
          <a:noFill/>
          <a:ln w="19050">
            <a:solidFill>
              <a:srgbClr val="8E78B6"/>
            </a:solidFill>
            <a:extLst>
              <a:ext uri="{C807C97D-BFC1-408E-A445-0C87EB9F89A2}">
                <ask:lineSketchStyleProps xmlns:ask="http://schemas.microsoft.com/office/drawing/2018/sketchyshapes" xmlns="" sd="544849985">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pic>
        <p:nvPicPr>
          <p:cNvPr id="2052" name="Picture 4" descr="two funny children talking on self-made drawn telephone stock photo |  Children chalk, Children, Kids talking">
            <a:extLst>
              <a:ext uri="{FF2B5EF4-FFF2-40B4-BE49-F238E27FC236}">
                <a16:creationId xmlns:a16="http://schemas.microsoft.com/office/drawing/2014/main" id="{D4EF0B41-1B18-4636-BE11-4B386187C50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908" t="11037" r="10038"/>
          <a:stretch/>
        </p:blipFill>
        <p:spPr bwMode="auto">
          <a:xfrm>
            <a:off x="4228145" y="1817305"/>
            <a:ext cx="3167269" cy="268855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5 Tips: Talking To Your Kids About Infidelity | Tiger Woods | Orlando  Marriage Counseling">
            <a:extLst>
              <a:ext uri="{FF2B5EF4-FFF2-40B4-BE49-F238E27FC236}">
                <a16:creationId xmlns:a16="http://schemas.microsoft.com/office/drawing/2014/main" id="{985DD5AE-713B-4F75-8C89-090E47ED1A2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86"/>
          <a:stretch/>
        </p:blipFill>
        <p:spPr bwMode="auto">
          <a:xfrm>
            <a:off x="8027696" y="3684822"/>
            <a:ext cx="3646704" cy="2666634"/>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D8044B3F-ACE2-4BED-AD38-8CFC087AE283}"/>
              </a:ext>
            </a:extLst>
          </p:cNvPr>
          <p:cNvSpPr txBox="1">
            <a:spLocks/>
          </p:cNvSpPr>
          <p:nvPr/>
        </p:nvSpPr>
        <p:spPr>
          <a:xfrm>
            <a:off x="175893" y="1615137"/>
            <a:ext cx="3694009" cy="1823802"/>
          </a:xfrm>
          <a:custGeom>
            <a:avLst/>
            <a:gdLst>
              <a:gd name="connsiteX0" fmla="*/ 0 w 3694009"/>
              <a:gd name="connsiteY0" fmla="*/ 0 h 1823802"/>
              <a:gd name="connsiteX1" fmla="*/ 453835 w 3694009"/>
              <a:gd name="connsiteY1" fmla="*/ 0 h 1823802"/>
              <a:gd name="connsiteX2" fmla="*/ 1018491 w 3694009"/>
              <a:gd name="connsiteY2" fmla="*/ 0 h 1823802"/>
              <a:gd name="connsiteX3" fmla="*/ 1509267 w 3694009"/>
              <a:gd name="connsiteY3" fmla="*/ 0 h 1823802"/>
              <a:gd name="connsiteX4" fmla="*/ 2073922 w 3694009"/>
              <a:gd name="connsiteY4" fmla="*/ 0 h 1823802"/>
              <a:gd name="connsiteX5" fmla="*/ 2638578 w 3694009"/>
              <a:gd name="connsiteY5" fmla="*/ 0 h 1823802"/>
              <a:gd name="connsiteX6" fmla="*/ 3129353 w 3694009"/>
              <a:gd name="connsiteY6" fmla="*/ 0 h 1823802"/>
              <a:gd name="connsiteX7" fmla="*/ 3694009 w 3694009"/>
              <a:gd name="connsiteY7" fmla="*/ 0 h 1823802"/>
              <a:gd name="connsiteX8" fmla="*/ 3694009 w 3694009"/>
              <a:gd name="connsiteY8" fmla="*/ 437712 h 1823802"/>
              <a:gd name="connsiteX9" fmla="*/ 3694009 w 3694009"/>
              <a:gd name="connsiteY9" fmla="*/ 875425 h 1823802"/>
              <a:gd name="connsiteX10" fmla="*/ 3694009 w 3694009"/>
              <a:gd name="connsiteY10" fmla="*/ 1349613 h 1823802"/>
              <a:gd name="connsiteX11" fmla="*/ 3694009 w 3694009"/>
              <a:gd name="connsiteY11" fmla="*/ 1823802 h 1823802"/>
              <a:gd name="connsiteX12" fmla="*/ 3129353 w 3694009"/>
              <a:gd name="connsiteY12" fmla="*/ 1823802 h 1823802"/>
              <a:gd name="connsiteX13" fmla="*/ 2564698 w 3694009"/>
              <a:gd name="connsiteY13" fmla="*/ 1823802 h 1823802"/>
              <a:gd name="connsiteX14" fmla="*/ 1963102 w 3694009"/>
              <a:gd name="connsiteY14" fmla="*/ 1823802 h 1823802"/>
              <a:gd name="connsiteX15" fmla="*/ 1509267 w 3694009"/>
              <a:gd name="connsiteY15" fmla="*/ 1823802 h 1823802"/>
              <a:gd name="connsiteX16" fmla="*/ 1018491 w 3694009"/>
              <a:gd name="connsiteY16" fmla="*/ 1823802 h 1823802"/>
              <a:gd name="connsiteX17" fmla="*/ 490775 w 3694009"/>
              <a:gd name="connsiteY17" fmla="*/ 1823802 h 1823802"/>
              <a:gd name="connsiteX18" fmla="*/ 0 w 3694009"/>
              <a:gd name="connsiteY18" fmla="*/ 1823802 h 1823802"/>
              <a:gd name="connsiteX19" fmla="*/ 0 w 3694009"/>
              <a:gd name="connsiteY19" fmla="*/ 1404328 h 1823802"/>
              <a:gd name="connsiteX20" fmla="*/ 0 w 3694009"/>
              <a:gd name="connsiteY20" fmla="*/ 1003091 h 1823802"/>
              <a:gd name="connsiteX21" fmla="*/ 0 w 3694009"/>
              <a:gd name="connsiteY21" fmla="*/ 601855 h 1823802"/>
              <a:gd name="connsiteX22" fmla="*/ 0 w 3694009"/>
              <a:gd name="connsiteY22" fmla="*/ 0 h 1823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4009" h="1823802" fill="none" extrusionOk="0">
                <a:moveTo>
                  <a:pt x="0" y="0"/>
                </a:moveTo>
                <a:cubicBezTo>
                  <a:pt x="176989" y="-52694"/>
                  <a:pt x="228757" y="17205"/>
                  <a:pt x="453835" y="0"/>
                </a:cubicBezTo>
                <a:cubicBezTo>
                  <a:pt x="678913" y="-17205"/>
                  <a:pt x="846773" y="45881"/>
                  <a:pt x="1018491" y="0"/>
                </a:cubicBezTo>
                <a:cubicBezTo>
                  <a:pt x="1190209" y="-45881"/>
                  <a:pt x="1337615" y="31435"/>
                  <a:pt x="1509267" y="0"/>
                </a:cubicBezTo>
                <a:cubicBezTo>
                  <a:pt x="1680919" y="-31435"/>
                  <a:pt x="1825875" y="52005"/>
                  <a:pt x="2073922" y="0"/>
                </a:cubicBezTo>
                <a:cubicBezTo>
                  <a:pt x="2321969" y="-52005"/>
                  <a:pt x="2483215" y="13232"/>
                  <a:pt x="2638578" y="0"/>
                </a:cubicBezTo>
                <a:cubicBezTo>
                  <a:pt x="2793941" y="-13232"/>
                  <a:pt x="2961005" y="23927"/>
                  <a:pt x="3129353" y="0"/>
                </a:cubicBezTo>
                <a:cubicBezTo>
                  <a:pt x="3297701" y="-23927"/>
                  <a:pt x="3532796" y="62101"/>
                  <a:pt x="3694009" y="0"/>
                </a:cubicBezTo>
                <a:cubicBezTo>
                  <a:pt x="3723775" y="166540"/>
                  <a:pt x="3654068" y="290785"/>
                  <a:pt x="3694009" y="437712"/>
                </a:cubicBezTo>
                <a:cubicBezTo>
                  <a:pt x="3733950" y="584639"/>
                  <a:pt x="3648943" y="664924"/>
                  <a:pt x="3694009" y="875425"/>
                </a:cubicBezTo>
                <a:cubicBezTo>
                  <a:pt x="3739075" y="1085926"/>
                  <a:pt x="3687485" y="1171172"/>
                  <a:pt x="3694009" y="1349613"/>
                </a:cubicBezTo>
                <a:cubicBezTo>
                  <a:pt x="3700533" y="1528054"/>
                  <a:pt x="3676814" y="1632060"/>
                  <a:pt x="3694009" y="1823802"/>
                </a:cubicBezTo>
                <a:cubicBezTo>
                  <a:pt x="3507574" y="1826662"/>
                  <a:pt x="3361574" y="1800008"/>
                  <a:pt x="3129353" y="1823802"/>
                </a:cubicBezTo>
                <a:cubicBezTo>
                  <a:pt x="2897132" y="1847596"/>
                  <a:pt x="2795443" y="1805434"/>
                  <a:pt x="2564698" y="1823802"/>
                </a:cubicBezTo>
                <a:cubicBezTo>
                  <a:pt x="2333954" y="1842170"/>
                  <a:pt x="2218017" y="1819501"/>
                  <a:pt x="1963102" y="1823802"/>
                </a:cubicBezTo>
                <a:cubicBezTo>
                  <a:pt x="1708187" y="1828103"/>
                  <a:pt x="1702049" y="1803425"/>
                  <a:pt x="1509267" y="1823802"/>
                </a:cubicBezTo>
                <a:cubicBezTo>
                  <a:pt x="1316486" y="1844179"/>
                  <a:pt x="1234045" y="1777616"/>
                  <a:pt x="1018491" y="1823802"/>
                </a:cubicBezTo>
                <a:cubicBezTo>
                  <a:pt x="802937" y="1869988"/>
                  <a:pt x="666529" y="1802945"/>
                  <a:pt x="490775" y="1823802"/>
                </a:cubicBezTo>
                <a:cubicBezTo>
                  <a:pt x="315021" y="1844659"/>
                  <a:pt x="232630" y="1800116"/>
                  <a:pt x="0" y="1823802"/>
                </a:cubicBezTo>
                <a:cubicBezTo>
                  <a:pt x="-17214" y="1678541"/>
                  <a:pt x="38531" y="1527018"/>
                  <a:pt x="0" y="1404328"/>
                </a:cubicBezTo>
                <a:cubicBezTo>
                  <a:pt x="-38531" y="1281638"/>
                  <a:pt x="34134" y="1168250"/>
                  <a:pt x="0" y="1003091"/>
                </a:cubicBezTo>
                <a:cubicBezTo>
                  <a:pt x="-34134" y="837932"/>
                  <a:pt x="15328" y="754179"/>
                  <a:pt x="0" y="601855"/>
                </a:cubicBezTo>
                <a:cubicBezTo>
                  <a:pt x="-15328" y="449531"/>
                  <a:pt x="31300" y="125111"/>
                  <a:pt x="0" y="0"/>
                </a:cubicBezTo>
                <a:close/>
              </a:path>
              <a:path w="3694009" h="1823802" stroke="0" extrusionOk="0">
                <a:moveTo>
                  <a:pt x="0" y="0"/>
                </a:moveTo>
                <a:cubicBezTo>
                  <a:pt x="199247" y="-16057"/>
                  <a:pt x="352289" y="13710"/>
                  <a:pt x="453835" y="0"/>
                </a:cubicBezTo>
                <a:cubicBezTo>
                  <a:pt x="555381" y="-13710"/>
                  <a:pt x="717813" y="14755"/>
                  <a:pt x="907671" y="0"/>
                </a:cubicBezTo>
                <a:cubicBezTo>
                  <a:pt x="1097529" y="-14755"/>
                  <a:pt x="1146126" y="43043"/>
                  <a:pt x="1361506" y="0"/>
                </a:cubicBezTo>
                <a:cubicBezTo>
                  <a:pt x="1576886" y="-43043"/>
                  <a:pt x="1602302" y="5727"/>
                  <a:pt x="1778401" y="0"/>
                </a:cubicBezTo>
                <a:cubicBezTo>
                  <a:pt x="1954501" y="-5727"/>
                  <a:pt x="2077820" y="46099"/>
                  <a:pt x="2306117" y="0"/>
                </a:cubicBezTo>
                <a:cubicBezTo>
                  <a:pt x="2534414" y="-46099"/>
                  <a:pt x="2563022" y="33060"/>
                  <a:pt x="2759952" y="0"/>
                </a:cubicBezTo>
                <a:cubicBezTo>
                  <a:pt x="2956882" y="-33060"/>
                  <a:pt x="3350586" y="89211"/>
                  <a:pt x="3694009" y="0"/>
                </a:cubicBezTo>
                <a:cubicBezTo>
                  <a:pt x="3731084" y="202364"/>
                  <a:pt x="3659764" y="309840"/>
                  <a:pt x="3694009" y="474189"/>
                </a:cubicBezTo>
                <a:cubicBezTo>
                  <a:pt x="3728254" y="638538"/>
                  <a:pt x="3664726" y="772406"/>
                  <a:pt x="3694009" y="893663"/>
                </a:cubicBezTo>
                <a:cubicBezTo>
                  <a:pt x="3723292" y="1014920"/>
                  <a:pt x="3691799" y="1220856"/>
                  <a:pt x="3694009" y="1386090"/>
                </a:cubicBezTo>
                <a:cubicBezTo>
                  <a:pt x="3696219" y="1551324"/>
                  <a:pt x="3676063" y="1614717"/>
                  <a:pt x="3694009" y="1823802"/>
                </a:cubicBezTo>
                <a:cubicBezTo>
                  <a:pt x="3531865" y="1878028"/>
                  <a:pt x="3390069" y="1817873"/>
                  <a:pt x="3129353" y="1823802"/>
                </a:cubicBezTo>
                <a:cubicBezTo>
                  <a:pt x="2868637" y="1829731"/>
                  <a:pt x="2727834" y="1814689"/>
                  <a:pt x="2527758" y="1823802"/>
                </a:cubicBezTo>
                <a:cubicBezTo>
                  <a:pt x="2327683" y="1832915"/>
                  <a:pt x="2158376" y="1760963"/>
                  <a:pt x="1963102" y="1823802"/>
                </a:cubicBezTo>
                <a:cubicBezTo>
                  <a:pt x="1767828" y="1886641"/>
                  <a:pt x="1686618" y="1793811"/>
                  <a:pt x="1435386" y="1823802"/>
                </a:cubicBezTo>
                <a:cubicBezTo>
                  <a:pt x="1184154" y="1853793"/>
                  <a:pt x="1099856" y="1768291"/>
                  <a:pt x="944611" y="1823802"/>
                </a:cubicBezTo>
                <a:cubicBezTo>
                  <a:pt x="789366" y="1879313"/>
                  <a:pt x="409583" y="1762953"/>
                  <a:pt x="0" y="1823802"/>
                </a:cubicBezTo>
                <a:cubicBezTo>
                  <a:pt x="-23376" y="1677056"/>
                  <a:pt x="43029" y="1504073"/>
                  <a:pt x="0" y="1422566"/>
                </a:cubicBezTo>
                <a:cubicBezTo>
                  <a:pt x="-43029" y="1341059"/>
                  <a:pt x="9451" y="1185479"/>
                  <a:pt x="0" y="984853"/>
                </a:cubicBezTo>
                <a:cubicBezTo>
                  <a:pt x="-9451" y="784227"/>
                  <a:pt x="36189" y="617477"/>
                  <a:pt x="0" y="510665"/>
                </a:cubicBezTo>
                <a:cubicBezTo>
                  <a:pt x="-36189" y="403853"/>
                  <a:pt x="8024" y="215382"/>
                  <a:pt x="0" y="0"/>
                </a:cubicBezTo>
                <a:close/>
              </a:path>
            </a:pathLst>
          </a:custGeom>
          <a:ln w="28575">
            <a:solidFill>
              <a:srgbClr val="8E78B6"/>
            </a:solidFill>
            <a:extLst>
              <a:ext uri="{C807C97D-BFC1-408E-A445-0C87EB9F89A2}">
                <ask:lineSketchStyleProps xmlns:ask="http://schemas.microsoft.com/office/drawing/2018/sketchyshapes" xmlns="" sd="2030406376">
                  <a:prstGeom prst="rect">
                    <a:avLst/>
                  </a:prstGeom>
                  <ask:type>
                    <ask:lineSketchScribble/>
                  </ask:type>
                </ask:lineSketchStyleProps>
              </a:ext>
            </a:extLst>
          </a:ln>
        </p:spPr>
        <p:txBody>
          <a:bodyPr vert="horz" lIns="91440" tIns="45720" rIns="91440" bIns="45720" rtlCol="0" anchor="t">
            <a:normAutofit fontScale="85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2000" dirty="0"/>
          </a:p>
          <a:p>
            <a:r>
              <a:rPr lang="en-GB" sz="2000" dirty="0"/>
              <a:t>Using Emoji charts at home or in your classroom is a great way to express how you are feeling using pictures! </a:t>
            </a:r>
          </a:p>
          <a:p>
            <a:endParaRPr lang="en-GB" sz="2000" dirty="0"/>
          </a:p>
          <a:p>
            <a:r>
              <a:rPr lang="en-GB" sz="2000" dirty="0"/>
              <a:t>You could make your own chart as a class and everyone can get involved!</a:t>
            </a:r>
          </a:p>
        </p:txBody>
      </p:sp>
      <p:sp>
        <p:nvSpPr>
          <p:cNvPr id="10" name="Title 1">
            <a:extLst>
              <a:ext uri="{FF2B5EF4-FFF2-40B4-BE49-F238E27FC236}">
                <a16:creationId xmlns:a16="http://schemas.microsoft.com/office/drawing/2014/main" id="{11599777-23CF-4312-968D-B071FFF22D17}"/>
              </a:ext>
            </a:extLst>
          </p:cNvPr>
          <p:cNvSpPr txBox="1">
            <a:spLocks/>
          </p:cNvSpPr>
          <p:nvPr/>
        </p:nvSpPr>
        <p:spPr>
          <a:xfrm>
            <a:off x="3709053" y="4660603"/>
            <a:ext cx="3955065" cy="1823802"/>
          </a:xfrm>
          <a:custGeom>
            <a:avLst/>
            <a:gdLst>
              <a:gd name="connsiteX0" fmla="*/ 0 w 3955065"/>
              <a:gd name="connsiteY0" fmla="*/ 0 h 1823802"/>
              <a:gd name="connsiteX1" fmla="*/ 485908 w 3955065"/>
              <a:gd name="connsiteY1" fmla="*/ 0 h 1823802"/>
              <a:gd name="connsiteX2" fmla="*/ 1090468 w 3955065"/>
              <a:gd name="connsiteY2" fmla="*/ 0 h 1823802"/>
              <a:gd name="connsiteX3" fmla="*/ 1615927 w 3955065"/>
              <a:gd name="connsiteY3" fmla="*/ 0 h 1823802"/>
              <a:gd name="connsiteX4" fmla="*/ 2220486 w 3955065"/>
              <a:gd name="connsiteY4" fmla="*/ 0 h 1823802"/>
              <a:gd name="connsiteX5" fmla="*/ 2825046 w 3955065"/>
              <a:gd name="connsiteY5" fmla="*/ 0 h 1823802"/>
              <a:gd name="connsiteX6" fmla="*/ 3350505 w 3955065"/>
              <a:gd name="connsiteY6" fmla="*/ 0 h 1823802"/>
              <a:gd name="connsiteX7" fmla="*/ 3955065 w 3955065"/>
              <a:gd name="connsiteY7" fmla="*/ 0 h 1823802"/>
              <a:gd name="connsiteX8" fmla="*/ 3955065 w 3955065"/>
              <a:gd name="connsiteY8" fmla="*/ 437712 h 1823802"/>
              <a:gd name="connsiteX9" fmla="*/ 3955065 w 3955065"/>
              <a:gd name="connsiteY9" fmla="*/ 875425 h 1823802"/>
              <a:gd name="connsiteX10" fmla="*/ 3955065 w 3955065"/>
              <a:gd name="connsiteY10" fmla="*/ 1349613 h 1823802"/>
              <a:gd name="connsiteX11" fmla="*/ 3955065 w 3955065"/>
              <a:gd name="connsiteY11" fmla="*/ 1823802 h 1823802"/>
              <a:gd name="connsiteX12" fmla="*/ 3350505 w 3955065"/>
              <a:gd name="connsiteY12" fmla="*/ 1823802 h 1823802"/>
              <a:gd name="connsiteX13" fmla="*/ 2745945 w 3955065"/>
              <a:gd name="connsiteY13" fmla="*/ 1823802 h 1823802"/>
              <a:gd name="connsiteX14" fmla="*/ 2101835 w 3955065"/>
              <a:gd name="connsiteY14" fmla="*/ 1823802 h 1823802"/>
              <a:gd name="connsiteX15" fmla="*/ 1615927 w 3955065"/>
              <a:gd name="connsiteY15" fmla="*/ 1823802 h 1823802"/>
              <a:gd name="connsiteX16" fmla="*/ 1090468 w 3955065"/>
              <a:gd name="connsiteY16" fmla="*/ 1823802 h 1823802"/>
              <a:gd name="connsiteX17" fmla="*/ 525459 w 3955065"/>
              <a:gd name="connsiteY17" fmla="*/ 1823802 h 1823802"/>
              <a:gd name="connsiteX18" fmla="*/ 0 w 3955065"/>
              <a:gd name="connsiteY18" fmla="*/ 1823802 h 1823802"/>
              <a:gd name="connsiteX19" fmla="*/ 0 w 3955065"/>
              <a:gd name="connsiteY19" fmla="*/ 1404328 h 1823802"/>
              <a:gd name="connsiteX20" fmla="*/ 0 w 3955065"/>
              <a:gd name="connsiteY20" fmla="*/ 1003091 h 1823802"/>
              <a:gd name="connsiteX21" fmla="*/ 0 w 3955065"/>
              <a:gd name="connsiteY21" fmla="*/ 601855 h 1823802"/>
              <a:gd name="connsiteX22" fmla="*/ 0 w 3955065"/>
              <a:gd name="connsiteY22" fmla="*/ 0 h 1823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5065" h="1823802" fill="none" extrusionOk="0">
                <a:moveTo>
                  <a:pt x="0" y="0"/>
                </a:moveTo>
                <a:cubicBezTo>
                  <a:pt x="238044" y="-33922"/>
                  <a:pt x="280254" y="36769"/>
                  <a:pt x="485908" y="0"/>
                </a:cubicBezTo>
                <a:cubicBezTo>
                  <a:pt x="691562" y="-36769"/>
                  <a:pt x="963759" y="32785"/>
                  <a:pt x="1090468" y="0"/>
                </a:cubicBezTo>
                <a:cubicBezTo>
                  <a:pt x="1217177" y="-32785"/>
                  <a:pt x="1356926" y="57362"/>
                  <a:pt x="1615927" y="0"/>
                </a:cubicBezTo>
                <a:cubicBezTo>
                  <a:pt x="1874928" y="-57362"/>
                  <a:pt x="2067550" y="54525"/>
                  <a:pt x="2220486" y="0"/>
                </a:cubicBezTo>
                <a:cubicBezTo>
                  <a:pt x="2373422" y="-54525"/>
                  <a:pt x="2662553" y="32007"/>
                  <a:pt x="2825046" y="0"/>
                </a:cubicBezTo>
                <a:cubicBezTo>
                  <a:pt x="2987539" y="-32007"/>
                  <a:pt x="3195440" y="14188"/>
                  <a:pt x="3350505" y="0"/>
                </a:cubicBezTo>
                <a:cubicBezTo>
                  <a:pt x="3505570" y="-14188"/>
                  <a:pt x="3755802" y="29753"/>
                  <a:pt x="3955065" y="0"/>
                </a:cubicBezTo>
                <a:cubicBezTo>
                  <a:pt x="3984831" y="166540"/>
                  <a:pt x="3915124" y="290785"/>
                  <a:pt x="3955065" y="437712"/>
                </a:cubicBezTo>
                <a:cubicBezTo>
                  <a:pt x="3995006" y="584639"/>
                  <a:pt x="3909999" y="664924"/>
                  <a:pt x="3955065" y="875425"/>
                </a:cubicBezTo>
                <a:cubicBezTo>
                  <a:pt x="4000131" y="1085926"/>
                  <a:pt x="3948541" y="1171172"/>
                  <a:pt x="3955065" y="1349613"/>
                </a:cubicBezTo>
                <a:cubicBezTo>
                  <a:pt x="3961589" y="1528054"/>
                  <a:pt x="3937870" y="1632060"/>
                  <a:pt x="3955065" y="1823802"/>
                </a:cubicBezTo>
                <a:cubicBezTo>
                  <a:pt x="3758511" y="1851806"/>
                  <a:pt x="3640465" y="1800907"/>
                  <a:pt x="3350505" y="1823802"/>
                </a:cubicBezTo>
                <a:cubicBezTo>
                  <a:pt x="3060545" y="1846697"/>
                  <a:pt x="2889657" y="1771300"/>
                  <a:pt x="2745945" y="1823802"/>
                </a:cubicBezTo>
                <a:cubicBezTo>
                  <a:pt x="2602233" y="1876304"/>
                  <a:pt x="2400055" y="1804084"/>
                  <a:pt x="2101835" y="1823802"/>
                </a:cubicBezTo>
                <a:cubicBezTo>
                  <a:pt x="1803615" y="1843520"/>
                  <a:pt x="1826093" y="1787334"/>
                  <a:pt x="1615927" y="1823802"/>
                </a:cubicBezTo>
                <a:cubicBezTo>
                  <a:pt x="1405761" y="1860270"/>
                  <a:pt x="1207749" y="1811458"/>
                  <a:pt x="1090468" y="1823802"/>
                </a:cubicBezTo>
                <a:cubicBezTo>
                  <a:pt x="973187" y="1836146"/>
                  <a:pt x="780435" y="1812280"/>
                  <a:pt x="525459" y="1823802"/>
                </a:cubicBezTo>
                <a:cubicBezTo>
                  <a:pt x="270483" y="1835324"/>
                  <a:pt x="133033" y="1817987"/>
                  <a:pt x="0" y="1823802"/>
                </a:cubicBezTo>
                <a:cubicBezTo>
                  <a:pt x="-17214" y="1678541"/>
                  <a:pt x="38531" y="1527018"/>
                  <a:pt x="0" y="1404328"/>
                </a:cubicBezTo>
                <a:cubicBezTo>
                  <a:pt x="-38531" y="1281638"/>
                  <a:pt x="34134" y="1168250"/>
                  <a:pt x="0" y="1003091"/>
                </a:cubicBezTo>
                <a:cubicBezTo>
                  <a:pt x="-34134" y="837932"/>
                  <a:pt x="15328" y="754179"/>
                  <a:pt x="0" y="601855"/>
                </a:cubicBezTo>
                <a:cubicBezTo>
                  <a:pt x="-15328" y="449531"/>
                  <a:pt x="31300" y="125111"/>
                  <a:pt x="0" y="0"/>
                </a:cubicBezTo>
                <a:close/>
              </a:path>
              <a:path w="3955065" h="1823802" stroke="0" extrusionOk="0">
                <a:moveTo>
                  <a:pt x="0" y="0"/>
                </a:moveTo>
                <a:cubicBezTo>
                  <a:pt x="157892" y="-42052"/>
                  <a:pt x="366187" y="33824"/>
                  <a:pt x="485908" y="0"/>
                </a:cubicBezTo>
                <a:cubicBezTo>
                  <a:pt x="605629" y="-33824"/>
                  <a:pt x="763789" y="2077"/>
                  <a:pt x="971816" y="0"/>
                </a:cubicBezTo>
                <a:cubicBezTo>
                  <a:pt x="1179843" y="-2077"/>
                  <a:pt x="1356252" y="41870"/>
                  <a:pt x="1457724" y="0"/>
                </a:cubicBezTo>
                <a:cubicBezTo>
                  <a:pt x="1559196" y="-41870"/>
                  <a:pt x="1784557" y="53121"/>
                  <a:pt x="1904081" y="0"/>
                </a:cubicBezTo>
                <a:cubicBezTo>
                  <a:pt x="2023605" y="-53121"/>
                  <a:pt x="2324262" y="4331"/>
                  <a:pt x="2469091" y="0"/>
                </a:cubicBezTo>
                <a:cubicBezTo>
                  <a:pt x="2613920" y="-4331"/>
                  <a:pt x="2848343" y="54599"/>
                  <a:pt x="2954999" y="0"/>
                </a:cubicBezTo>
                <a:cubicBezTo>
                  <a:pt x="3061655" y="-54599"/>
                  <a:pt x="3601875" y="74936"/>
                  <a:pt x="3955065" y="0"/>
                </a:cubicBezTo>
                <a:cubicBezTo>
                  <a:pt x="3992140" y="202364"/>
                  <a:pt x="3920820" y="309840"/>
                  <a:pt x="3955065" y="474189"/>
                </a:cubicBezTo>
                <a:cubicBezTo>
                  <a:pt x="3989310" y="638538"/>
                  <a:pt x="3925782" y="772406"/>
                  <a:pt x="3955065" y="893663"/>
                </a:cubicBezTo>
                <a:cubicBezTo>
                  <a:pt x="3984348" y="1014920"/>
                  <a:pt x="3952855" y="1220856"/>
                  <a:pt x="3955065" y="1386090"/>
                </a:cubicBezTo>
                <a:cubicBezTo>
                  <a:pt x="3957275" y="1551324"/>
                  <a:pt x="3937119" y="1614717"/>
                  <a:pt x="3955065" y="1823802"/>
                </a:cubicBezTo>
                <a:cubicBezTo>
                  <a:pt x="3721874" y="1835184"/>
                  <a:pt x="3532419" y="1759795"/>
                  <a:pt x="3350505" y="1823802"/>
                </a:cubicBezTo>
                <a:cubicBezTo>
                  <a:pt x="3168591" y="1887809"/>
                  <a:pt x="3022037" y="1752744"/>
                  <a:pt x="2706394" y="1823802"/>
                </a:cubicBezTo>
                <a:cubicBezTo>
                  <a:pt x="2390751" y="1894860"/>
                  <a:pt x="2224141" y="1802097"/>
                  <a:pt x="2101835" y="1823802"/>
                </a:cubicBezTo>
                <a:cubicBezTo>
                  <a:pt x="1979529" y="1845507"/>
                  <a:pt x="1651068" y="1814341"/>
                  <a:pt x="1536825" y="1823802"/>
                </a:cubicBezTo>
                <a:cubicBezTo>
                  <a:pt x="1422582" y="1833263"/>
                  <a:pt x="1225950" y="1763007"/>
                  <a:pt x="1011367" y="1823802"/>
                </a:cubicBezTo>
                <a:cubicBezTo>
                  <a:pt x="796784" y="1884597"/>
                  <a:pt x="373916" y="1716352"/>
                  <a:pt x="0" y="1823802"/>
                </a:cubicBezTo>
                <a:cubicBezTo>
                  <a:pt x="-23376" y="1677056"/>
                  <a:pt x="43029" y="1504073"/>
                  <a:pt x="0" y="1422566"/>
                </a:cubicBezTo>
                <a:cubicBezTo>
                  <a:pt x="-43029" y="1341059"/>
                  <a:pt x="9451" y="1185479"/>
                  <a:pt x="0" y="984853"/>
                </a:cubicBezTo>
                <a:cubicBezTo>
                  <a:pt x="-9451" y="784227"/>
                  <a:pt x="36189" y="617477"/>
                  <a:pt x="0" y="510665"/>
                </a:cubicBezTo>
                <a:cubicBezTo>
                  <a:pt x="-36189" y="403853"/>
                  <a:pt x="8024" y="215382"/>
                  <a:pt x="0" y="0"/>
                </a:cubicBezTo>
                <a:close/>
              </a:path>
            </a:pathLst>
          </a:custGeom>
          <a:ln w="28575">
            <a:solidFill>
              <a:srgbClr val="8E78B6"/>
            </a:solidFill>
            <a:extLst>
              <a:ext uri="{C807C97D-BFC1-408E-A445-0C87EB9F89A2}">
                <ask:lineSketchStyleProps xmlns:ask="http://schemas.microsoft.com/office/drawing/2018/sketchyshapes" xmlns="" sd="2030406376">
                  <a:prstGeom prst="rect">
                    <a:avLst/>
                  </a:prstGeom>
                  <ask:type>
                    <ask:lineSketchScribble/>
                  </ask:type>
                </ask:lineSketchStyleProps>
              </a:ext>
            </a:extLst>
          </a:ln>
        </p:spPr>
        <p:txBody>
          <a:bodyPr vert="horz" lIns="91440" tIns="45720" rIns="91440" bIns="45720" rtlCol="0" anchor="t">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2000" dirty="0"/>
          </a:p>
          <a:p>
            <a:r>
              <a:rPr lang="en-GB" sz="2000" dirty="0"/>
              <a:t>Being able to notice other peoples feelings is an amazing skill to have!</a:t>
            </a:r>
          </a:p>
          <a:p>
            <a:endParaRPr lang="en-GB" sz="2000" dirty="0"/>
          </a:p>
          <a:p>
            <a:r>
              <a:rPr lang="en-GB" sz="2000" dirty="0"/>
              <a:t>If you notice your friend isn’t feeling their best, be there for them and try something to make them feel better.</a:t>
            </a:r>
          </a:p>
        </p:txBody>
      </p:sp>
      <p:sp>
        <p:nvSpPr>
          <p:cNvPr id="11" name="Title 1">
            <a:extLst>
              <a:ext uri="{FF2B5EF4-FFF2-40B4-BE49-F238E27FC236}">
                <a16:creationId xmlns:a16="http://schemas.microsoft.com/office/drawing/2014/main" id="{C66DF32F-F4D9-49C3-9DE2-FEC7E55B77C4}"/>
              </a:ext>
            </a:extLst>
          </p:cNvPr>
          <p:cNvSpPr txBox="1">
            <a:spLocks/>
          </p:cNvSpPr>
          <p:nvPr/>
        </p:nvSpPr>
        <p:spPr>
          <a:xfrm>
            <a:off x="7888789" y="1615138"/>
            <a:ext cx="3924517" cy="1823801"/>
          </a:xfrm>
          <a:custGeom>
            <a:avLst/>
            <a:gdLst>
              <a:gd name="connsiteX0" fmla="*/ 0 w 3924517"/>
              <a:gd name="connsiteY0" fmla="*/ 0 h 1823801"/>
              <a:gd name="connsiteX1" fmla="*/ 482155 w 3924517"/>
              <a:gd name="connsiteY1" fmla="*/ 0 h 1823801"/>
              <a:gd name="connsiteX2" fmla="*/ 1082045 w 3924517"/>
              <a:gd name="connsiteY2" fmla="*/ 0 h 1823801"/>
              <a:gd name="connsiteX3" fmla="*/ 1603446 w 3924517"/>
              <a:gd name="connsiteY3" fmla="*/ 0 h 1823801"/>
              <a:gd name="connsiteX4" fmla="*/ 2203336 w 3924517"/>
              <a:gd name="connsiteY4" fmla="*/ 0 h 1823801"/>
              <a:gd name="connsiteX5" fmla="*/ 2803226 w 3924517"/>
              <a:gd name="connsiteY5" fmla="*/ 0 h 1823801"/>
              <a:gd name="connsiteX6" fmla="*/ 3324627 w 3924517"/>
              <a:gd name="connsiteY6" fmla="*/ 0 h 1823801"/>
              <a:gd name="connsiteX7" fmla="*/ 3924517 w 3924517"/>
              <a:gd name="connsiteY7" fmla="*/ 0 h 1823801"/>
              <a:gd name="connsiteX8" fmla="*/ 3924517 w 3924517"/>
              <a:gd name="connsiteY8" fmla="*/ 437712 h 1823801"/>
              <a:gd name="connsiteX9" fmla="*/ 3924517 w 3924517"/>
              <a:gd name="connsiteY9" fmla="*/ 875424 h 1823801"/>
              <a:gd name="connsiteX10" fmla="*/ 3924517 w 3924517"/>
              <a:gd name="connsiteY10" fmla="*/ 1349613 h 1823801"/>
              <a:gd name="connsiteX11" fmla="*/ 3924517 w 3924517"/>
              <a:gd name="connsiteY11" fmla="*/ 1823801 h 1823801"/>
              <a:gd name="connsiteX12" fmla="*/ 3324627 w 3924517"/>
              <a:gd name="connsiteY12" fmla="*/ 1823801 h 1823801"/>
              <a:gd name="connsiteX13" fmla="*/ 2724736 w 3924517"/>
              <a:gd name="connsiteY13" fmla="*/ 1823801 h 1823801"/>
              <a:gd name="connsiteX14" fmla="*/ 2085600 w 3924517"/>
              <a:gd name="connsiteY14" fmla="*/ 1823801 h 1823801"/>
              <a:gd name="connsiteX15" fmla="*/ 1603446 w 3924517"/>
              <a:gd name="connsiteY15" fmla="*/ 1823801 h 1823801"/>
              <a:gd name="connsiteX16" fmla="*/ 1082045 w 3924517"/>
              <a:gd name="connsiteY16" fmla="*/ 1823801 h 1823801"/>
              <a:gd name="connsiteX17" fmla="*/ 521400 w 3924517"/>
              <a:gd name="connsiteY17" fmla="*/ 1823801 h 1823801"/>
              <a:gd name="connsiteX18" fmla="*/ 0 w 3924517"/>
              <a:gd name="connsiteY18" fmla="*/ 1823801 h 1823801"/>
              <a:gd name="connsiteX19" fmla="*/ 0 w 3924517"/>
              <a:gd name="connsiteY19" fmla="*/ 1404327 h 1823801"/>
              <a:gd name="connsiteX20" fmla="*/ 0 w 3924517"/>
              <a:gd name="connsiteY20" fmla="*/ 1003091 h 1823801"/>
              <a:gd name="connsiteX21" fmla="*/ 0 w 3924517"/>
              <a:gd name="connsiteY21" fmla="*/ 601854 h 1823801"/>
              <a:gd name="connsiteX22" fmla="*/ 0 w 3924517"/>
              <a:gd name="connsiteY22" fmla="*/ 0 h 1823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24517" h="1823801" fill="none" extrusionOk="0">
                <a:moveTo>
                  <a:pt x="0" y="0"/>
                </a:moveTo>
                <a:cubicBezTo>
                  <a:pt x="103999" y="-37704"/>
                  <a:pt x="308919" y="45109"/>
                  <a:pt x="482155" y="0"/>
                </a:cubicBezTo>
                <a:cubicBezTo>
                  <a:pt x="655391" y="-45109"/>
                  <a:pt x="824659" y="27061"/>
                  <a:pt x="1082045" y="0"/>
                </a:cubicBezTo>
                <a:cubicBezTo>
                  <a:pt x="1339431" y="-27061"/>
                  <a:pt x="1412992" y="50094"/>
                  <a:pt x="1603446" y="0"/>
                </a:cubicBezTo>
                <a:cubicBezTo>
                  <a:pt x="1793900" y="-50094"/>
                  <a:pt x="1905538" y="11769"/>
                  <a:pt x="2203336" y="0"/>
                </a:cubicBezTo>
                <a:cubicBezTo>
                  <a:pt x="2501134" y="-11769"/>
                  <a:pt x="2574107" y="62925"/>
                  <a:pt x="2803226" y="0"/>
                </a:cubicBezTo>
                <a:cubicBezTo>
                  <a:pt x="3032345" y="-62925"/>
                  <a:pt x="3190037" y="51895"/>
                  <a:pt x="3324627" y="0"/>
                </a:cubicBezTo>
                <a:cubicBezTo>
                  <a:pt x="3459217" y="-51895"/>
                  <a:pt x="3699047" y="12924"/>
                  <a:pt x="3924517" y="0"/>
                </a:cubicBezTo>
                <a:cubicBezTo>
                  <a:pt x="3954283" y="166540"/>
                  <a:pt x="3884576" y="290785"/>
                  <a:pt x="3924517" y="437712"/>
                </a:cubicBezTo>
                <a:cubicBezTo>
                  <a:pt x="3964458" y="584639"/>
                  <a:pt x="3878594" y="673887"/>
                  <a:pt x="3924517" y="875424"/>
                </a:cubicBezTo>
                <a:cubicBezTo>
                  <a:pt x="3970440" y="1076961"/>
                  <a:pt x="3924052" y="1166112"/>
                  <a:pt x="3924517" y="1349613"/>
                </a:cubicBezTo>
                <a:cubicBezTo>
                  <a:pt x="3924982" y="1533114"/>
                  <a:pt x="3906996" y="1636450"/>
                  <a:pt x="3924517" y="1823801"/>
                </a:cubicBezTo>
                <a:cubicBezTo>
                  <a:pt x="3755433" y="1867548"/>
                  <a:pt x="3516471" y="1768388"/>
                  <a:pt x="3324627" y="1823801"/>
                </a:cubicBezTo>
                <a:cubicBezTo>
                  <a:pt x="3132783" y="1879214"/>
                  <a:pt x="2998516" y="1785267"/>
                  <a:pt x="2724736" y="1823801"/>
                </a:cubicBezTo>
                <a:cubicBezTo>
                  <a:pt x="2450956" y="1862335"/>
                  <a:pt x="2252942" y="1795929"/>
                  <a:pt x="2085600" y="1823801"/>
                </a:cubicBezTo>
                <a:cubicBezTo>
                  <a:pt x="1918258" y="1851673"/>
                  <a:pt x="1739241" y="1816998"/>
                  <a:pt x="1603446" y="1823801"/>
                </a:cubicBezTo>
                <a:cubicBezTo>
                  <a:pt x="1467651" y="1830604"/>
                  <a:pt x="1268092" y="1798634"/>
                  <a:pt x="1082045" y="1823801"/>
                </a:cubicBezTo>
                <a:cubicBezTo>
                  <a:pt x="895998" y="1848968"/>
                  <a:pt x="665634" y="1789294"/>
                  <a:pt x="521400" y="1823801"/>
                </a:cubicBezTo>
                <a:cubicBezTo>
                  <a:pt x="377167" y="1858308"/>
                  <a:pt x="194637" y="1820572"/>
                  <a:pt x="0" y="1823801"/>
                </a:cubicBezTo>
                <a:cubicBezTo>
                  <a:pt x="-17214" y="1678540"/>
                  <a:pt x="38531" y="1527017"/>
                  <a:pt x="0" y="1404327"/>
                </a:cubicBezTo>
                <a:cubicBezTo>
                  <a:pt x="-38531" y="1281637"/>
                  <a:pt x="43599" y="1163785"/>
                  <a:pt x="0" y="1003091"/>
                </a:cubicBezTo>
                <a:cubicBezTo>
                  <a:pt x="-43599" y="842397"/>
                  <a:pt x="13757" y="758356"/>
                  <a:pt x="0" y="601854"/>
                </a:cubicBezTo>
                <a:cubicBezTo>
                  <a:pt x="-13757" y="445352"/>
                  <a:pt x="33486" y="123787"/>
                  <a:pt x="0" y="0"/>
                </a:cubicBezTo>
                <a:close/>
              </a:path>
              <a:path w="3924517" h="1823801" stroke="0" extrusionOk="0">
                <a:moveTo>
                  <a:pt x="0" y="0"/>
                </a:moveTo>
                <a:cubicBezTo>
                  <a:pt x="130033" y="-50383"/>
                  <a:pt x="286718" y="25701"/>
                  <a:pt x="482155" y="0"/>
                </a:cubicBezTo>
                <a:cubicBezTo>
                  <a:pt x="677593" y="-25701"/>
                  <a:pt x="857788" y="34263"/>
                  <a:pt x="964310" y="0"/>
                </a:cubicBezTo>
                <a:cubicBezTo>
                  <a:pt x="1070833" y="-34263"/>
                  <a:pt x="1231024" y="2113"/>
                  <a:pt x="1446465" y="0"/>
                </a:cubicBezTo>
                <a:cubicBezTo>
                  <a:pt x="1661906" y="-2113"/>
                  <a:pt x="1786608" y="6337"/>
                  <a:pt x="1889375" y="0"/>
                </a:cubicBezTo>
                <a:cubicBezTo>
                  <a:pt x="1992142" y="-6337"/>
                  <a:pt x="2174093" y="29006"/>
                  <a:pt x="2450020" y="0"/>
                </a:cubicBezTo>
                <a:cubicBezTo>
                  <a:pt x="2725947" y="-29006"/>
                  <a:pt x="2796697" y="12353"/>
                  <a:pt x="2932175" y="0"/>
                </a:cubicBezTo>
                <a:cubicBezTo>
                  <a:pt x="3067654" y="-12353"/>
                  <a:pt x="3633488" y="30327"/>
                  <a:pt x="3924517" y="0"/>
                </a:cubicBezTo>
                <a:cubicBezTo>
                  <a:pt x="3956526" y="209198"/>
                  <a:pt x="3882648" y="312172"/>
                  <a:pt x="3924517" y="474188"/>
                </a:cubicBezTo>
                <a:cubicBezTo>
                  <a:pt x="3966386" y="636204"/>
                  <a:pt x="3895234" y="772405"/>
                  <a:pt x="3924517" y="893662"/>
                </a:cubicBezTo>
                <a:cubicBezTo>
                  <a:pt x="3953800" y="1014919"/>
                  <a:pt x="3922307" y="1220855"/>
                  <a:pt x="3924517" y="1386089"/>
                </a:cubicBezTo>
                <a:cubicBezTo>
                  <a:pt x="3926727" y="1551323"/>
                  <a:pt x="3906571" y="1614716"/>
                  <a:pt x="3924517" y="1823801"/>
                </a:cubicBezTo>
                <a:cubicBezTo>
                  <a:pt x="3658486" y="1843013"/>
                  <a:pt x="3590708" y="1821825"/>
                  <a:pt x="3324627" y="1823801"/>
                </a:cubicBezTo>
                <a:cubicBezTo>
                  <a:pt x="3058546" y="1825777"/>
                  <a:pt x="2930745" y="1780319"/>
                  <a:pt x="2685491" y="1823801"/>
                </a:cubicBezTo>
                <a:cubicBezTo>
                  <a:pt x="2440237" y="1867283"/>
                  <a:pt x="2209094" y="1810536"/>
                  <a:pt x="2085600" y="1823801"/>
                </a:cubicBezTo>
                <a:cubicBezTo>
                  <a:pt x="1962106" y="1837066"/>
                  <a:pt x="1736702" y="1773415"/>
                  <a:pt x="1524955" y="1823801"/>
                </a:cubicBezTo>
                <a:cubicBezTo>
                  <a:pt x="1313209" y="1874187"/>
                  <a:pt x="1191067" y="1786797"/>
                  <a:pt x="1003555" y="1823801"/>
                </a:cubicBezTo>
                <a:cubicBezTo>
                  <a:pt x="816043" y="1860805"/>
                  <a:pt x="345815" y="1769963"/>
                  <a:pt x="0" y="1823801"/>
                </a:cubicBezTo>
                <a:cubicBezTo>
                  <a:pt x="-23376" y="1677055"/>
                  <a:pt x="43029" y="1504072"/>
                  <a:pt x="0" y="1422565"/>
                </a:cubicBezTo>
                <a:cubicBezTo>
                  <a:pt x="-43029" y="1341058"/>
                  <a:pt x="10385" y="1175918"/>
                  <a:pt x="0" y="984853"/>
                </a:cubicBezTo>
                <a:cubicBezTo>
                  <a:pt x="-10385" y="793788"/>
                  <a:pt x="27735" y="625945"/>
                  <a:pt x="0" y="510664"/>
                </a:cubicBezTo>
                <a:cubicBezTo>
                  <a:pt x="-27735" y="395383"/>
                  <a:pt x="10380" y="210102"/>
                  <a:pt x="0" y="0"/>
                </a:cubicBezTo>
                <a:close/>
              </a:path>
            </a:pathLst>
          </a:custGeom>
          <a:ln w="28575">
            <a:solidFill>
              <a:srgbClr val="8E78B6"/>
            </a:solidFill>
            <a:extLst>
              <a:ext uri="{C807C97D-BFC1-408E-A445-0C87EB9F89A2}">
                <ask:lineSketchStyleProps xmlns:ask="http://schemas.microsoft.com/office/drawing/2018/sketchyshapes" xmlns="" sd="2030406376">
                  <a:prstGeom prst="rect">
                    <a:avLst/>
                  </a:prstGeom>
                  <ask:type>
                    <ask:lineSketchScribble/>
                  </ask:type>
                </ask:lineSketchStyleProps>
              </a:ext>
            </a:extLst>
          </a:ln>
        </p:spPr>
        <p:txBody>
          <a:bodyPr vert="horz" lIns="91440" tIns="45720" rIns="91440" bIns="45720" rtlCol="0" anchor="t">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2000" dirty="0"/>
          </a:p>
          <a:p>
            <a:r>
              <a:rPr lang="en-GB" sz="2000" dirty="0"/>
              <a:t>It is so important you talk about how you are feeling- especially if you are feeling upset, angry or sad. </a:t>
            </a:r>
          </a:p>
          <a:p>
            <a:endParaRPr lang="en-GB" sz="2000" dirty="0"/>
          </a:p>
          <a:p>
            <a:r>
              <a:rPr lang="en-GB" sz="2000" dirty="0"/>
              <a:t>Talk to any of the adults in your life- </a:t>
            </a:r>
          </a:p>
          <a:p>
            <a:r>
              <a:rPr lang="en-GB" sz="2000" b="1" dirty="0"/>
              <a:t>A problem shared, is a problem halved!</a:t>
            </a:r>
          </a:p>
        </p:txBody>
      </p:sp>
      <p:sp>
        <p:nvSpPr>
          <p:cNvPr id="12" name="Title 1">
            <a:extLst>
              <a:ext uri="{FF2B5EF4-FFF2-40B4-BE49-F238E27FC236}">
                <a16:creationId xmlns:a16="http://schemas.microsoft.com/office/drawing/2014/main" id="{33376D27-2A5A-435F-900D-C9AC232DAD05}"/>
              </a:ext>
            </a:extLst>
          </p:cNvPr>
          <p:cNvSpPr txBox="1">
            <a:spLocks/>
          </p:cNvSpPr>
          <p:nvPr/>
        </p:nvSpPr>
        <p:spPr>
          <a:xfrm>
            <a:off x="8487478" y="5889264"/>
            <a:ext cx="3520327" cy="901147"/>
          </a:xfrm>
          <a:custGeom>
            <a:avLst/>
            <a:gdLst>
              <a:gd name="connsiteX0" fmla="*/ 0 w 3520327"/>
              <a:gd name="connsiteY0" fmla="*/ 0 h 901147"/>
              <a:gd name="connsiteX1" fmla="*/ 621924 w 3520327"/>
              <a:gd name="connsiteY1" fmla="*/ 0 h 901147"/>
              <a:gd name="connsiteX2" fmla="*/ 1138239 w 3520327"/>
              <a:gd name="connsiteY2" fmla="*/ 0 h 901147"/>
              <a:gd name="connsiteX3" fmla="*/ 1724960 w 3520327"/>
              <a:gd name="connsiteY3" fmla="*/ 0 h 901147"/>
              <a:gd name="connsiteX4" fmla="*/ 2276478 w 3520327"/>
              <a:gd name="connsiteY4" fmla="*/ 0 h 901147"/>
              <a:gd name="connsiteX5" fmla="*/ 2898403 w 3520327"/>
              <a:gd name="connsiteY5" fmla="*/ 0 h 901147"/>
              <a:gd name="connsiteX6" fmla="*/ 3520327 w 3520327"/>
              <a:gd name="connsiteY6" fmla="*/ 0 h 901147"/>
              <a:gd name="connsiteX7" fmla="*/ 3520327 w 3520327"/>
              <a:gd name="connsiteY7" fmla="*/ 459585 h 901147"/>
              <a:gd name="connsiteX8" fmla="*/ 3520327 w 3520327"/>
              <a:gd name="connsiteY8" fmla="*/ 901147 h 901147"/>
              <a:gd name="connsiteX9" fmla="*/ 3004012 w 3520327"/>
              <a:gd name="connsiteY9" fmla="*/ 901147 h 901147"/>
              <a:gd name="connsiteX10" fmla="*/ 2522901 w 3520327"/>
              <a:gd name="connsiteY10" fmla="*/ 901147 h 901147"/>
              <a:gd name="connsiteX11" fmla="*/ 1936180 w 3520327"/>
              <a:gd name="connsiteY11" fmla="*/ 901147 h 901147"/>
              <a:gd name="connsiteX12" fmla="*/ 1455068 w 3520327"/>
              <a:gd name="connsiteY12" fmla="*/ 901147 h 901147"/>
              <a:gd name="connsiteX13" fmla="*/ 797941 w 3520327"/>
              <a:gd name="connsiteY13" fmla="*/ 901147 h 901147"/>
              <a:gd name="connsiteX14" fmla="*/ 0 w 3520327"/>
              <a:gd name="connsiteY14" fmla="*/ 901147 h 901147"/>
              <a:gd name="connsiteX15" fmla="*/ 0 w 3520327"/>
              <a:gd name="connsiteY15" fmla="*/ 441562 h 901147"/>
              <a:gd name="connsiteX16" fmla="*/ 0 w 3520327"/>
              <a:gd name="connsiteY16" fmla="*/ 0 h 9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20327" h="901147" fill="none" extrusionOk="0">
                <a:moveTo>
                  <a:pt x="0" y="0"/>
                </a:moveTo>
                <a:cubicBezTo>
                  <a:pt x="217247" y="-57257"/>
                  <a:pt x="350096" y="35500"/>
                  <a:pt x="621924" y="0"/>
                </a:cubicBezTo>
                <a:cubicBezTo>
                  <a:pt x="893752" y="-35500"/>
                  <a:pt x="886924" y="7736"/>
                  <a:pt x="1138239" y="0"/>
                </a:cubicBezTo>
                <a:cubicBezTo>
                  <a:pt x="1389554" y="-7736"/>
                  <a:pt x="1527276" y="63005"/>
                  <a:pt x="1724960" y="0"/>
                </a:cubicBezTo>
                <a:cubicBezTo>
                  <a:pt x="1922644" y="-63005"/>
                  <a:pt x="2126144" y="65880"/>
                  <a:pt x="2276478" y="0"/>
                </a:cubicBezTo>
                <a:cubicBezTo>
                  <a:pt x="2426812" y="-65880"/>
                  <a:pt x="2720439" y="45066"/>
                  <a:pt x="2898403" y="0"/>
                </a:cubicBezTo>
                <a:cubicBezTo>
                  <a:pt x="3076367" y="-45066"/>
                  <a:pt x="3215738" y="42059"/>
                  <a:pt x="3520327" y="0"/>
                </a:cubicBezTo>
                <a:cubicBezTo>
                  <a:pt x="3535340" y="134468"/>
                  <a:pt x="3502407" y="234097"/>
                  <a:pt x="3520327" y="459585"/>
                </a:cubicBezTo>
                <a:cubicBezTo>
                  <a:pt x="3538247" y="685073"/>
                  <a:pt x="3478926" y="719366"/>
                  <a:pt x="3520327" y="901147"/>
                </a:cubicBezTo>
                <a:cubicBezTo>
                  <a:pt x="3356680" y="917654"/>
                  <a:pt x="3170854" y="859150"/>
                  <a:pt x="3004012" y="901147"/>
                </a:cubicBezTo>
                <a:cubicBezTo>
                  <a:pt x="2837171" y="943144"/>
                  <a:pt x="2699365" y="851924"/>
                  <a:pt x="2522901" y="901147"/>
                </a:cubicBezTo>
                <a:cubicBezTo>
                  <a:pt x="2346437" y="950370"/>
                  <a:pt x="2188972" y="862126"/>
                  <a:pt x="1936180" y="901147"/>
                </a:cubicBezTo>
                <a:cubicBezTo>
                  <a:pt x="1683388" y="940168"/>
                  <a:pt x="1552799" y="890418"/>
                  <a:pt x="1455068" y="901147"/>
                </a:cubicBezTo>
                <a:cubicBezTo>
                  <a:pt x="1357337" y="911876"/>
                  <a:pt x="1068524" y="829820"/>
                  <a:pt x="797941" y="901147"/>
                </a:cubicBezTo>
                <a:cubicBezTo>
                  <a:pt x="527358" y="972474"/>
                  <a:pt x="183304" y="853863"/>
                  <a:pt x="0" y="901147"/>
                </a:cubicBezTo>
                <a:cubicBezTo>
                  <a:pt x="-43558" y="735078"/>
                  <a:pt x="39332" y="657277"/>
                  <a:pt x="0" y="441562"/>
                </a:cubicBezTo>
                <a:cubicBezTo>
                  <a:pt x="-39332" y="225847"/>
                  <a:pt x="3258" y="91803"/>
                  <a:pt x="0" y="0"/>
                </a:cubicBezTo>
                <a:close/>
              </a:path>
              <a:path w="3520327" h="901147" stroke="0" extrusionOk="0">
                <a:moveTo>
                  <a:pt x="0" y="0"/>
                </a:moveTo>
                <a:cubicBezTo>
                  <a:pt x="170588" y="-55815"/>
                  <a:pt x="405637" y="53534"/>
                  <a:pt x="516315" y="0"/>
                </a:cubicBezTo>
                <a:cubicBezTo>
                  <a:pt x="626993" y="-53534"/>
                  <a:pt x="884840" y="21197"/>
                  <a:pt x="1032629" y="0"/>
                </a:cubicBezTo>
                <a:cubicBezTo>
                  <a:pt x="1180418" y="-21197"/>
                  <a:pt x="1400577" y="9909"/>
                  <a:pt x="1548944" y="0"/>
                </a:cubicBezTo>
                <a:cubicBezTo>
                  <a:pt x="1697311" y="-9909"/>
                  <a:pt x="1826853" y="50946"/>
                  <a:pt x="2030055" y="0"/>
                </a:cubicBezTo>
                <a:cubicBezTo>
                  <a:pt x="2233257" y="-50946"/>
                  <a:pt x="2358240" y="70326"/>
                  <a:pt x="2616776" y="0"/>
                </a:cubicBezTo>
                <a:cubicBezTo>
                  <a:pt x="2875312" y="-70326"/>
                  <a:pt x="3177391" y="101454"/>
                  <a:pt x="3520327" y="0"/>
                </a:cubicBezTo>
                <a:cubicBezTo>
                  <a:pt x="3543373" y="143416"/>
                  <a:pt x="3477520" y="326320"/>
                  <a:pt x="3520327" y="441562"/>
                </a:cubicBezTo>
                <a:cubicBezTo>
                  <a:pt x="3563134" y="556804"/>
                  <a:pt x="3488767" y="743673"/>
                  <a:pt x="3520327" y="901147"/>
                </a:cubicBezTo>
                <a:cubicBezTo>
                  <a:pt x="3376335" y="922294"/>
                  <a:pt x="3220439" y="880493"/>
                  <a:pt x="3004012" y="901147"/>
                </a:cubicBezTo>
                <a:cubicBezTo>
                  <a:pt x="2787586" y="921801"/>
                  <a:pt x="2654745" y="850955"/>
                  <a:pt x="2522901" y="901147"/>
                </a:cubicBezTo>
                <a:cubicBezTo>
                  <a:pt x="2391057" y="951339"/>
                  <a:pt x="2118619" y="882135"/>
                  <a:pt x="1865773" y="901147"/>
                </a:cubicBezTo>
                <a:cubicBezTo>
                  <a:pt x="1612927" y="920159"/>
                  <a:pt x="1490252" y="887138"/>
                  <a:pt x="1243849" y="901147"/>
                </a:cubicBezTo>
                <a:cubicBezTo>
                  <a:pt x="997446" y="915156"/>
                  <a:pt x="791726" y="870565"/>
                  <a:pt x="586721" y="901147"/>
                </a:cubicBezTo>
                <a:cubicBezTo>
                  <a:pt x="381716" y="931729"/>
                  <a:pt x="216991" y="892779"/>
                  <a:pt x="0" y="901147"/>
                </a:cubicBezTo>
                <a:cubicBezTo>
                  <a:pt x="-10154" y="678903"/>
                  <a:pt x="32524" y="661122"/>
                  <a:pt x="0" y="450574"/>
                </a:cubicBezTo>
                <a:cubicBezTo>
                  <a:pt x="-32524" y="240026"/>
                  <a:pt x="45963" y="181940"/>
                  <a:pt x="0" y="0"/>
                </a:cubicBezTo>
                <a:close/>
              </a:path>
            </a:pathLst>
          </a:custGeom>
          <a:solidFill>
            <a:schemeClr val="bg1"/>
          </a:solidFill>
          <a:ln w="38100">
            <a:solidFill>
              <a:srgbClr val="FFC000"/>
            </a:solidFill>
            <a:extLst>
              <a:ext uri="{C807C97D-BFC1-408E-A445-0C87EB9F89A2}">
                <ask:lineSketchStyleProps xmlns:ask="http://schemas.microsoft.com/office/drawing/2018/sketchyshapes" xmlns="" sd="2030406376">
                  <a:prstGeom prst="rect">
                    <a:avLst/>
                  </a:prstGeom>
                  <ask:type>
                    <ask:lineSketchScribble/>
                  </ask:type>
                </ask:lineSketchStyleProps>
              </a:ext>
            </a:extLst>
          </a:ln>
        </p:spPr>
        <p:txBody>
          <a:bodyPr vert="horz" lIns="91440" tIns="45720" rIns="91440" bIns="45720" rtlCol="0" anchor="t">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000" b="1" dirty="0"/>
              <a:t>REMEMBER! </a:t>
            </a:r>
            <a:r>
              <a:rPr lang="en-GB" sz="2000" dirty="0"/>
              <a:t>If you are feeling very upset or angry, take some time out and do big, deep breaths.</a:t>
            </a:r>
          </a:p>
        </p:txBody>
      </p:sp>
    </p:spTree>
    <p:extLst>
      <p:ext uri="{BB962C8B-B14F-4D97-AF65-F5344CB8AC3E}">
        <p14:creationId xmlns:p14="http://schemas.microsoft.com/office/powerpoint/2010/main" val="831671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EBAF660-E145-43AB-A3D8-2E52CA2B69BD}"/>
              </a:ext>
            </a:extLst>
          </p:cNvPr>
          <p:cNvSpPr>
            <a:spLocks noGrp="1"/>
          </p:cNvSpPr>
          <p:nvPr/>
        </p:nvSpPr>
        <p:spPr>
          <a:xfrm>
            <a:off x="851452" y="10915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Do what makes you feel great!</a:t>
            </a:r>
          </a:p>
        </p:txBody>
      </p:sp>
      <p:sp>
        <p:nvSpPr>
          <p:cNvPr id="6" name="Rectangle: Rounded Corners 5">
            <a:extLst>
              <a:ext uri="{FF2B5EF4-FFF2-40B4-BE49-F238E27FC236}">
                <a16:creationId xmlns:a16="http://schemas.microsoft.com/office/drawing/2014/main" id="{01147C27-3461-4919-93F3-4112ED74BAAD}"/>
              </a:ext>
            </a:extLst>
          </p:cNvPr>
          <p:cNvSpPr/>
          <p:nvPr/>
        </p:nvSpPr>
        <p:spPr>
          <a:xfrm>
            <a:off x="993913" y="1126437"/>
            <a:ext cx="10230678" cy="1616765"/>
          </a:xfrm>
          <a:prstGeom prst="roundRect">
            <a:avLst/>
          </a:prstGeom>
          <a:ln w="28575">
            <a:solidFill>
              <a:srgbClr val="00CCF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itle 1">
            <a:extLst>
              <a:ext uri="{FF2B5EF4-FFF2-40B4-BE49-F238E27FC236}">
                <a16:creationId xmlns:a16="http://schemas.microsoft.com/office/drawing/2014/main" id="{290CC747-87D5-4B83-83DC-415CDD54F4F9}"/>
              </a:ext>
            </a:extLst>
          </p:cNvPr>
          <p:cNvSpPr>
            <a:spLocks noGrp="1"/>
          </p:cNvSpPr>
          <p:nvPr/>
        </p:nvSpPr>
        <p:spPr>
          <a:xfrm>
            <a:off x="993913" y="1248187"/>
            <a:ext cx="10147852" cy="1482587"/>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Everyone is unique and enjoys different things. Doing the things you love makes you feel good and is a great way to express yourself!</a:t>
            </a:r>
          </a:p>
          <a:p>
            <a:pPr algn="ctr"/>
            <a:endParaRPr lang="en-GB" dirty="0"/>
          </a:p>
          <a:p>
            <a:pPr algn="ctr"/>
            <a:r>
              <a:rPr lang="en-GB" dirty="0"/>
              <a:t>Here are some ideas…</a:t>
            </a:r>
          </a:p>
        </p:txBody>
      </p:sp>
      <p:pic>
        <p:nvPicPr>
          <p:cNvPr id="1026" name="Picture 2" descr="FREE Mindful Breathing Posters- Includes 3 posters to help students  practice mindfulness thro… | Mindfulness activities, Mindfulness for kids,  Mindfulness breathing">
            <a:extLst>
              <a:ext uri="{FF2B5EF4-FFF2-40B4-BE49-F238E27FC236}">
                <a16:creationId xmlns:a16="http://schemas.microsoft.com/office/drawing/2014/main" id="{AABA1E47-AD67-4DE6-87B9-7C1923F1913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6789" y="3208681"/>
            <a:ext cx="2622550" cy="34290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EE63A44C-3147-4500-8649-7295A854383D}"/>
              </a:ext>
            </a:extLst>
          </p:cNvPr>
          <p:cNvSpPr/>
          <p:nvPr/>
        </p:nvSpPr>
        <p:spPr>
          <a:xfrm>
            <a:off x="2643809" y="2963514"/>
            <a:ext cx="2034209" cy="2302570"/>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Let’s try this together!</a:t>
            </a:r>
          </a:p>
          <a:p>
            <a:pPr algn="ctr"/>
            <a:endParaRPr lang="en-GB" dirty="0"/>
          </a:p>
          <a:p>
            <a:pPr algn="ctr"/>
            <a:r>
              <a:rPr lang="en-GB" dirty="0"/>
              <a:t>Deep breathing can make you feel better if you are worried, upset or angry!</a:t>
            </a:r>
          </a:p>
        </p:txBody>
      </p:sp>
      <p:pic>
        <p:nvPicPr>
          <p:cNvPr id="1030" name="Picture 6" descr="Best Board Games for 7 Year Olds 2020 - kids toys and gift ideas">
            <a:extLst>
              <a:ext uri="{FF2B5EF4-FFF2-40B4-BE49-F238E27FC236}">
                <a16:creationId xmlns:a16="http://schemas.microsoft.com/office/drawing/2014/main" id="{6F17D7B4-4422-49C1-B84A-E32CE425D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9369" y="4518991"/>
            <a:ext cx="3175842" cy="211869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Rounded Corners 11">
            <a:extLst>
              <a:ext uri="{FF2B5EF4-FFF2-40B4-BE49-F238E27FC236}">
                <a16:creationId xmlns:a16="http://schemas.microsoft.com/office/drawing/2014/main" id="{048AC73B-03F8-49F2-9A2B-A03D312B554C}"/>
              </a:ext>
            </a:extLst>
          </p:cNvPr>
          <p:cNvSpPr/>
          <p:nvPr/>
        </p:nvSpPr>
        <p:spPr>
          <a:xfrm>
            <a:off x="9984133" y="2852525"/>
            <a:ext cx="2034209" cy="2413560"/>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Do things that make you laugh and have fun!</a:t>
            </a:r>
          </a:p>
          <a:p>
            <a:pPr algn="ctr"/>
            <a:r>
              <a:rPr lang="en-GB" dirty="0"/>
              <a:t> </a:t>
            </a:r>
          </a:p>
          <a:p>
            <a:pPr algn="ctr"/>
            <a:r>
              <a:rPr lang="en-GB" dirty="0"/>
              <a:t>This could be games with your friends, reading, colouring etc </a:t>
            </a:r>
          </a:p>
        </p:txBody>
      </p:sp>
      <p:pic>
        <p:nvPicPr>
          <p:cNvPr id="1032" name="Picture 8" descr="Sloth Having A Bath Cartoon Clipart Vector - FriendlyStock">
            <a:extLst>
              <a:ext uri="{FF2B5EF4-FFF2-40B4-BE49-F238E27FC236}">
                <a16:creationId xmlns:a16="http://schemas.microsoft.com/office/drawing/2014/main" id="{645FC3DE-846A-40BC-AA4C-B59B85DC28C7}"/>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981" b="95976" l="3900" r="94200">
                        <a14:foregroundMark x1="27000" y1="92996" x2="27000" y2="92996"/>
                        <a14:foregroundMark x1="27000" y1="95976" x2="27000" y2="95976"/>
                        <a14:foregroundMark x1="4400" y1="39642" x2="4400" y2="39642"/>
                        <a14:foregroundMark x1="3900" y1="40984" x2="3900" y2="40984"/>
                        <a14:foregroundMark x1="28900" y1="58569" x2="28900" y2="58569"/>
                        <a14:foregroundMark x1="24500" y1="57079" x2="34800" y2="60060"/>
                        <a14:foregroundMark x1="28900" y1="57079" x2="11400" y2="50969"/>
                        <a14:foregroundMark x1="11400" y1="50969" x2="10300" y2="49776"/>
                        <a14:foregroundMark x1="26000" y1="16841" x2="26000" y2="10283"/>
                        <a14:foregroundMark x1="25000" y1="2981" x2="25000" y2="2981"/>
                        <a14:foregroundMark x1="89300" y1="43964" x2="89300" y2="43964"/>
                        <a14:foregroundMark x1="92800" y1="43964" x2="92800" y2="43964"/>
                        <a14:foregroundMark x1="38300" y1="57824" x2="38300" y2="57824"/>
                        <a14:foregroundMark x1="28400" y1="57079" x2="53000" y2="57824"/>
                        <a14:foregroundMark x1="53000" y1="57824" x2="90800" y2="42474"/>
                        <a14:foregroundMark x1="90800" y1="42474" x2="92800" y2="40984"/>
                        <a14:foregroundMark x1="94200" y1="40387" x2="79400" y2="56632"/>
                        <a14:foregroundMark x1="79400" y1="56632" x2="50500" y2="60805"/>
                        <a14:foregroundMark x1="20100" y1="82712" x2="29900" y2="90760"/>
                        <a14:foregroundMark x1="80000" y1="76155" x2="74600" y2="95976"/>
                      </a14:backgroundRemoval>
                    </a14:imgEffect>
                  </a14:imgLayer>
                </a14:imgProps>
              </a:ext>
              <a:ext uri="{28A0092B-C50C-407E-A947-70E740481C1C}">
                <a14:useLocalDpi xmlns:a14="http://schemas.microsoft.com/office/drawing/2010/main" val="0"/>
              </a:ext>
            </a:extLst>
          </a:blip>
          <a:srcRect/>
          <a:stretch>
            <a:fillRect/>
          </a:stretch>
        </p:blipFill>
        <p:spPr bwMode="auto">
          <a:xfrm>
            <a:off x="6998770" y="2559339"/>
            <a:ext cx="2698821" cy="181090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13">
            <a:extLst>
              <a:ext uri="{FF2B5EF4-FFF2-40B4-BE49-F238E27FC236}">
                <a16:creationId xmlns:a16="http://schemas.microsoft.com/office/drawing/2014/main" id="{881B7C43-3130-43B3-85EC-280E05FCF38A}"/>
              </a:ext>
            </a:extLst>
          </p:cNvPr>
          <p:cNvSpPr/>
          <p:nvPr/>
        </p:nvSpPr>
        <p:spPr>
          <a:xfrm>
            <a:off x="5479775" y="3429000"/>
            <a:ext cx="2034209" cy="1353380"/>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Sometimes you just need to relax.</a:t>
            </a:r>
          </a:p>
          <a:p>
            <a:pPr algn="ctr"/>
            <a:r>
              <a:rPr lang="en-GB" dirty="0"/>
              <a:t>How about a bubble bath?</a:t>
            </a:r>
          </a:p>
        </p:txBody>
      </p:sp>
      <p:pic>
        <p:nvPicPr>
          <p:cNvPr id="1034" name="Picture 10" descr="Young man sitting on the sofa and ... | Stock vector | Colourbox">
            <a:extLst>
              <a:ext uri="{FF2B5EF4-FFF2-40B4-BE49-F238E27FC236}">
                <a16:creationId xmlns:a16="http://schemas.microsoft.com/office/drawing/2014/main" id="{20DE39C4-D390-488C-9496-73246AD2BEE1}"/>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7729" t="27826" r="15177" b="28696"/>
          <a:stretch/>
        </p:blipFill>
        <p:spPr bwMode="auto">
          <a:xfrm>
            <a:off x="3742552" y="5486396"/>
            <a:ext cx="2110230" cy="136746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Rounded Corners 17">
            <a:extLst>
              <a:ext uri="{FF2B5EF4-FFF2-40B4-BE49-F238E27FC236}">
                <a16:creationId xmlns:a16="http://schemas.microsoft.com/office/drawing/2014/main" id="{BF441026-1927-4219-BBF3-F8AB573E1476}"/>
              </a:ext>
            </a:extLst>
          </p:cNvPr>
          <p:cNvSpPr/>
          <p:nvPr/>
        </p:nvSpPr>
        <p:spPr>
          <a:xfrm>
            <a:off x="5178074" y="5286304"/>
            <a:ext cx="3175842" cy="1194009"/>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If you feel like you need some time on your own- that’s ok!</a:t>
            </a:r>
          </a:p>
          <a:p>
            <a:pPr algn="ctr"/>
            <a:r>
              <a:rPr lang="en-GB" dirty="0"/>
              <a:t>This might make you feel better after a tough day!</a:t>
            </a:r>
          </a:p>
        </p:txBody>
      </p:sp>
      <p:pic>
        <p:nvPicPr>
          <p:cNvPr id="13" name="Picture 12" descr="Logo, company name&#10;&#10;Description automatically generated">
            <a:extLst>
              <a:ext uri="{FF2B5EF4-FFF2-40B4-BE49-F238E27FC236}">
                <a16:creationId xmlns:a16="http://schemas.microsoft.com/office/drawing/2014/main" id="{A78964E7-185B-48FA-AC35-840A0DABAB8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78799"/>
            <a:ext cx="1055077" cy="1386280"/>
          </a:xfrm>
          <a:prstGeom prst="rect">
            <a:avLst/>
          </a:prstGeom>
        </p:spPr>
      </p:pic>
    </p:spTree>
    <p:extLst>
      <p:ext uri="{BB962C8B-B14F-4D97-AF65-F5344CB8AC3E}">
        <p14:creationId xmlns:p14="http://schemas.microsoft.com/office/powerpoint/2010/main" val="3956066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F11D25-8000-4976-B817-D2822B3C5D85}"/>
              </a:ext>
            </a:extLst>
          </p:cNvPr>
          <p:cNvSpPr>
            <a:spLocks noGrp="1"/>
          </p:cNvSpPr>
          <p:nvPr>
            <p:ph type="title"/>
          </p:nvPr>
        </p:nvSpPr>
        <p:spPr>
          <a:xfrm>
            <a:off x="1179226" y="477757"/>
            <a:ext cx="9833548" cy="1325563"/>
          </a:xfrm>
        </p:spPr>
        <p:txBody>
          <a:bodyPr>
            <a:normAutofit/>
          </a:bodyPr>
          <a:lstStyle/>
          <a:p>
            <a:pPr algn="ctr"/>
            <a:r>
              <a:rPr lang="en-GB" sz="4000" dirty="0"/>
              <a:t>Art and Music</a:t>
            </a:r>
          </a:p>
        </p:txBody>
      </p:sp>
      <p:pic>
        <p:nvPicPr>
          <p:cNvPr id="8" name="Picture 7" descr="Logo, company name&#10;&#10;Description automatically generated">
            <a:extLst>
              <a:ext uri="{FF2B5EF4-FFF2-40B4-BE49-F238E27FC236}">
                <a16:creationId xmlns:a16="http://schemas.microsoft.com/office/drawing/2014/main" id="{1764EF5E-B17B-4710-A078-F42DEE1C5A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3540"/>
            <a:ext cx="1055077" cy="1386280"/>
          </a:xfrm>
          <a:prstGeom prst="rect">
            <a:avLst/>
          </a:prstGeom>
        </p:spPr>
      </p:pic>
      <p:pic>
        <p:nvPicPr>
          <p:cNvPr id="1026" name="Picture 2" descr="Mindfulness Colouring">
            <a:extLst>
              <a:ext uri="{FF2B5EF4-FFF2-40B4-BE49-F238E27FC236}">
                <a16:creationId xmlns:a16="http://schemas.microsoft.com/office/drawing/2014/main" id="{3CE6B6DD-8EC0-42C2-9748-811420BB97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000" y="4605387"/>
            <a:ext cx="2943298" cy="20790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965B93B-65C8-4402-8B17-1D91B6E7C86E}"/>
              </a:ext>
            </a:extLst>
          </p:cNvPr>
          <p:cNvSpPr txBox="1"/>
          <p:nvPr/>
        </p:nvSpPr>
        <p:spPr>
          <a:xfrm>
            <a:off x="527538" y="2650435"/>
            <a:ext cx="3567384" cy="646331"/>
          </a:xfrm>
          <a:custGeom>
            <a:avLst/>
            <a:gdLst>
              <a:gd name="connsiteX0" fmla="*/ 0 w 3567384"/>
              <a:gd name="connsiteY0" fmla="*/ 0 h 646331"/>
              <a:gd name="connsiteX1" fmla="*/ 558890 w 3567384"/>
              <a:gd name="connsiteY1" fmla="*/ 0 h 646331"/>
              <a:gd name="connsiteX2" fmla="*/ 1082106 w 3567384"/>
              <a:gd name="connsiteY2" fmla="*/ 0 h 646331"/>
              <a:gd name="connsiteX3" fmla="*/ 1712344 w 3567384"/>
              <a:gd name="connsiteY3" fmla="*/ 0 h 646331"/>
              <a:gd name="connsiteX4" fmla="*/ 2306908 w 3567384"/>
              <a:gd name="connsiteY4" fmla="*/ 0 h 646331"/>
              <a:gd name="connsiteX5" fmla="*/ 2865798 w 3567384"/>
              <a:gd name="connsiteY5" fmla="*/ 0 h 646331"/>
              <a:gd name="connsiteX6" fmla="*/ 3567384 w 3567384"/>
              <a:gd name="connsiteY6" fmla="*/ 0 h 646331"/>
              <a:gd name="connsiteX7" fmla="*/ 3567384 w 3567384"/>
              <a:gd name="connsiteY7" fmla="*/ 336092 h 646331"/>
              <a:gd name="connsiteX8" fmla="*/ 3567384 w 3567384"/>
              <a:gd name="connsiteY8" fmla="*/ 646331 h 646331"/>
              <a:gd name="connsiteX9" fmla="*/ 3044168 w 3567384"/>
              <a:gd name="connsiteY9" fmla="*/ 646331 h 646331"/>
              <a:gd name="connsiteX10" fmla="*/ 2556625 w 3567384"/>
              <a:gd name="connsiteY10" fmla="*/ 646331 h 646331"/>
              <a:gd name="connsiteX11" fmla="*/ 1997735 w 3567384"/>
              <a:gd name="connsiteY11" fmla="*/ 646331 h 646331"/>
              <a:gd name="connsiteX12" fmla="*/ 1367497 w 3567384"/>
              <a:gd name="connsiteY12" fmla="*/ 646331 h 646331"/>
              <a:gd name="connsiteX13" fmla="*/ 737259 w 3567384"/>
              <a:gd name="connsiteY13" fmla="*/ 646331 h 646331"/>
              <a:gd name="connsiteX14" fmla="*/ 0 w 3567384"/>
              <a:gd name="connsiteY14" fmla="*/ 646331 h 646331"/>
              <a:gd name="connsiteX15" fmla="*/ 0 w 3567384"/>
              <a:gd name="connsiteY15" fmla="*/ 336092 h 646331"/>
              <a:gd name="connsiteX16" fmla="*/ 0 w 3567384"/>
              <a:gd name="connsiteY16" fmla="*/ 0 h 64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67384" h="646331" extrusionOk="0">
                <a:moveTo>
                  <a:pt x="0" y="0"/>
                </a:moveTo>
                <a:cubicBezTo>
                  <a:pt x="202303" y="-12421"/>
                  <a:pt x="386457" y="51354"/>
                  <a:pt x="558890" y="0"/>
                </a:cubicBezTo>
                <a:cubicBezTo>
                  <a:pt x="731323" y="-51354"/>
                  <a:pt x="959210" y="43592"/>
                  <a:pt x="1082106" y="0"/>
                </a:cubicBezTo>
                <a:cubicBezTo>
                  <a:pt x="1205002" y="-43592"/>
                  <a:pt x="1455666" y="49268"/>
                  <a:pt x="1712344" y="0"/>
                </a:cubicBezTo>
                <a:cubicBezTo>
                  <a:pt x="1969022" y="-49268"/>
                  <a:pt x="2063110" y="64819"/>
                  <a:pt x="2306908" y="0"/>
                </a:cubicBezTo>
                <a:cubicBezTo>
                  <a:pt x="2550706" y="-64819"/>
                  <a:pt x="2727376" y="17581"/>
                  <a:pt x="2865798" y="0"/>
                </a:cubicBezTo>
                <a:cubicBezTo>
                  <a:pt x="3004220" y="-17581"/>
                  <a:pt x="3357145" y="71242"/>
                  <a:pt x="3567384" y="0"/>
                </a:cubicBezTo>
                <a:cubicBezTo>
                  <a:pt x="3589706" y="122020"/>
                  <a:pt x="3538237" y="227167"/>
                  <a:pt x="3567384" y="336092"/>
                </a:cubicBezTo>
                <a:cubicBezTo>
                  <a:pt x="3596531" y="445017"/>
                  <a:pt x="3558272" y="514410"/>
                  <a:pt x="3567384" y="646331"/>
                </a:cubicBezTo>
                <a:cubicBezTo>
                  <a:pt x="3363331" y="676228"/>
                  <a:pt x="3242264" y="584259"/>
                  <a:pt x="3044168" y="646331"/>
                </a:cubicBezTo>
                <a:cubicBezTo>
                  <a:pt x="2846072" y="708403"/>
                  <a:pt x="2775207" y="619161"/>
                  <a:pt x="2556625" y="646331"/>
                </a:cubicBezTo>
                <a:cubicBezTo>
                  <a:pt x="2338043" y="673501"/>
                  <a:pt x="2165663" y="645604"/>
                  <a:pt x="1997735" y="646331"/>
                </a:cubicBezTo>
                <a:cubicBezTo>
                  <a:pt x="1829807" y="647058"/>
                  <a:pt x="1496823" y="621007"/>
                  <a:pt x="1367497" y="646331"/>
                </a:cubicBezTo>
                <a:cubicBezTo>
                  <a:pt x="1238171" y="671655"/>
                  <a:pt x="960883" y="614101"/>
                  <a:pt x="737259" y="646331"/>
                </a:cubicBezTo>
                <a:cubicBezTo>
                  <a:pt x="513635" y="678561"/>
                  <a:pt x="265968" y="598315"/>
                  <a:pt x="0" y="646331"/>
                </a:cubicBezTo>
                <a:cubicBezTo>
                  <a:pt x="-2558" y="499264"/>
                  <a:pt x="36590" y="439468"/>
                  <a:pt x="0" y="336092"/>
                </a:cubicBezTo>
                <a:cubicBezTo>
                  <a:pt x="-36590" y="232716"/>
                  <a:pt x="34667" y="110381"/>
                  <a:pt x="0" y="0"/>
                </a:cubicBezTo>
                <a:close/>
              </a:path>
            </a:pathLst>
          </a:custGeom>
          <a:noFill/>
          <a:ln>
            <a:solidFill>
              <a:schemeClr val="accent1"/>
            </a:solidFill>
            <a:extLst>
              <a:ext uri="{C807C97D-BFC1-408E-A445-0C87EB9F89A2}">
                <ask:lineSketchStyleProps xmlns:ask="http://schemas.microsoft.com/office/drawing/2018/sketchyshapes" xmlns="" sd="1226404666">
                  <a:prstGeom prst="rect">
                    <a:avLst/>
                  </a:prstGeom>
                  <ask:type>
                    <ask:lineSketchScribble/>
                  </ask:type>
                </ask:lineSketchStyleProps>
              </a:ext>
            </a:extLst>
          </a:ln>
        </p:spPr>
        <p:txBody>
          <a:bodyPr wrap="square" rtlCol="0">
            <a:spAutoFit/>
          </a:bodyPr>
          <a:lstStyle/>
          <a:p>
            <a:r>
              <a:rPr lang="en-GB" dirty="0"/>
              <a:t>You can get </a:t>
            </a:r>
            <a:r>
              <a:rPr lang="en-GB" dirty="0">
                <a:solidFill>
                  <a:srgbClr val="FF0000"/>
                </a:solidFill>
                <a:latin typeface="Arial Black" panose="020B0A04020102020204" pitchFamily="34" charset="0"/>
              </a:rPr>
              <a:t>creative </a:t>
            </a:r>
            <a:r>
              <a:rPr lang="en-GB" dirty="0"/>
              <a:t>and express yourself through art and music. </a:t>
            </a:r>
            <a:endParaRPr lang="en-GB" dirty="0">
              <a:solidFill>
                <a:srgbClr val="FF0000"/>
              </a:solidFill>
              <a:latin typeface="Arial Black" panose="020B0A04020102020204" pitchFamily="34" charset="0"/>
            </a:endParaRPr>
          </a:p>
        </p:txBody>
      </p:sp>
      <p:sp>
        <p:nvSpPr>
          <p:cNvPr id="13" name="TextBox 12">
            <a:extLst>
              <a:ext uri="{FF2B5EF4-FFF2-40B4-BE49-F238E27FC236}">
                <a16:creationId xmlns:a16="http://schemas.microsoft.com/office/drawing/2014/main" id="{39734946-187D-4AAD-904F-2D49C09BF7BF}"/>
              </a:ext>
            </a:extLst>
          </p:cNvPr>
          <p:cNvSpPr txBox="1"/>
          <p:nvPr/>
        </p:nvSpPr>
        <p:spPr>
          <a:xfrm>
            <a:off x="3179298" y="3699771"/>
            <a:ext cx="3567384" cy="1200329"/>
          </a:xfrm>
          <a:custGeom>
            <a:avLst/>
            <a:gdLst>
              <a:gd name="connsiteX0" fmla="*/ 0 w 3567384"/>
              <a:gd name="connsiteY0" fmla="*/ 0 h 1200329"/>
              <a:gd name="connsiteX1" fmla="*/ 558890 w 3567384"/>
              <a:gd name="connsiteY1" fmla="*/ 0 h 1200329"/>
              <a:gd name="connsiteX2" fmla="*/ 1082106 w 3567384"/>
              <a:gd name="connsiteY2" fmla="*/ 0 h 1200329"/>
              <a:gd name="connsiteX3" fmla="*/ 1712344 w 3567384"/>
              <a:gd name="connsiteY3" fmla="*/ 0 h 1200329"/>
              <a:gd name="connsiteX4" fmla="*/ 2306908 w 3567384"/>
              <a:gd name="connsiteY4" fmla="*/ 0 h 1200329"/>
              <a:gd name="connsiteX5" fmla="*/ 2865798 w 3567384"/>
              <a:gd name="connsiteY5" fmla="*/ 0 h 1200329"/>
              <a:gd name="connsiteX6" fmla="*/ 3567384 w 3567384"/>
              <a:gd name="connsiteY6" fmla="*/ 0 h 1200329"/>
              <a:gd name="connsiteX7" fmla="*/ 3567384 w 3567384"/>
              <a:gd name="connsiteY7" fmla="*/ 424116 h 1200329"/>
              <a:gd name="connsiteX8" fmla="*/ 3567384 w 3567384"/>
              <a:gd name="connsiteY8" fmla="*/ 824226 h 1200329"/>
              <a:gd name="connsiteX9" fmla="*/ 3567384 w 3567384"/>
              <a:gd name="connsiteY9" fmla="*/ 1200329 h 1200329"/>
              <a:gd name="connsiteX10" fmla="*/ 2901472 w 3567384"/>
              <a:gd name="connsiteY10" fmla="*/ 1200329 h 1200329"/>
              <a:gd name="connsiteX11" fmla="*/ 2342582 w 3567384"/>
              <a:gd name="connsiteY11" fmla="*/ 1200329 h 1200329"/>
              <a:gd name="connsiteX12" fmla="*/ 1712344 w 3567384"/>
              <a:gd name="connsiteY12" fmla="*/ 1200329 h 1200329"/>
              <a:gd name="connsiteX13" fmla="*/ 1082106 w 3567384"/>
              <a:gd name="connsiteY13" fmla="*/ 1200329 h 1200329"/>
              <a:gd name="connsiteX14" fmla="*/ 0 w 3567384"/>
              <a:gd name="connsiteY14" fmla="*/ 1200329 h 1200329"/>
              <a:gd name="connsiteX15" fmla="*/ 0 w 3567384"/>
              <a:gd name="connsiteY15" fmla="*/ 824226 h 1200329"/>
              <a:gd name="connsiteX16" fmla="*/ 0 w 3567384"/>
              <a:gd name="connsiteY16" fmla="*/ 448123 h 1200329"/>
              <a:gd name="connsiteX17" fmla="*/ 0 w 3567384"/>
              <a:gd name="connsiteY17"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7384" h="1200329" extrusionOk="0">
                <a:moveTo>
                  <a:pt x="0" y="0"/>
                </a:moveTo>
                <a:cubicBezTo>
                  <a:pt x="202303" y="-12421"/>
                  <a:pt x="386457" y="51354"/>
                  <a:pt x="558890" y="0"/>
                </a:cubicBezTo>
                <a:cubicBezTo>
                  <a:pt x="731323" y="-51354"/>
                  <a:pt x="959210" y="43592"/>
                  <a:pt x="1082106" y="0"/>
                </a:cubicBezTo>
                <a:cubicBezTo>
                  <a:pt x="1205002" y="-43592"/>
                  <a:pt x="1455666" y="49268"/>
                  <a:pt x="1712344" y="0"/>
                </a:cubicBezTo>
                <a:cubicBezTo>
                  <a:pt x="1969022" y="-49268"/>
                  <a:pt x="2063110" y="64819"/>
                  <a:pt x="2306908" y="0"/>
                </a:cubicBezTo>
                <a:cubicBezTo>
                  <a:pt x="2550706" y="-64819"/>
                  <a:pt x="2727376" y="17581"/>
                  <a:pt x="2865798" y="0"/>
                </a:cubicBezTo>
                <a:cubicBezTo>
                  <a:pt x="3004220" y="-17581"/>
                  <a:pt x="3357145" y="71242"/>
                  <a:pt x="3567384" y="0"/>
                </a:cubicBezTo>
                <a:cubicBezTo>
                  <a:pt x="3602522" y="202577"/>
                  <a:pt x="3561393" y="333735"/>
                  <a:pt x="3567384" y="424116"/>
                </a:cubicBezTo>
                <a:cubicBezTo>
                  <a:pt x="3573375" y="514497"/>
                  <a:pt x="3539168" y="708758"/>
                  <a:pt x="3567384" y="824226"/>
                </a:cubicBezTo>
                <a:cubicBezTo>
                  <a:pt x="3595600" y="939694"/>
                  <a:pt x="3558118" y="1105476"/>
                  <a:pt x="3567384" y="1200329"/>
                </a:cubicBezTo>
                <a:cubicBezTo>
                  <a:pt x="3340157" y="1256626"/>
                  <a:pt x="3110147" y="1143486"/>
                  <a:pt x="2901472" y="1200329"/>
                </a:cubicBezTo>
                <a:cubicBezTo>
                  <a:pt x="2692797" y="1257172"/>
                  <a:pt x="2510510" y="1199602"/>
                  <a:pt x="2342582" y="1200329"/>
                </a:cubicBezTo>
                <a:cubicBezTo>
                  <a:pt x="2174654" y="1201056"/>
                  <a:pt x="1841670" y="1175005"/>
                  <a:pt x="1712344" y="1200329"/>
                </a:cubicBezTo>
                <a:cubicBezTo>
                  <a:pt x="1583018" y="1225653"/>
                  <a:pt x="1305730" y="1168099"/>
                  <a:pt x="1082106" y="1200329"/>
                </a:cubicBezTo>
                <a:cubicBezTo>
                  <a:pt x="858482" y="1232559"/>
                  <a:pt x="361813" y="1199415"/>
                  <a:pt x="0" y="1200329"/>
                </a:cubicBezTo>
                <a:cubicBezTo>
                  <a:pt x="-40825" y="1076773"/>
                  <a:pt x="12653" y="1001039"/>
                  <a:pt x="0" y="824226"/>
                </a:cubicBezTo>
                <a:cubicBezTo>
                  <a:pt x="-12653" y="647413"/>
                  <a:pt x="15913" y="620092"/>
                  <a:pt x="0" y="448123"/>
                </a:cubicBezTo>
                <a:cubicBezTo>
                  <a:pt x="-15913" y="276154"/>
                  <a:pt x="38220" y="221438"/>
                  <a:pt x="0" y="0"/>
                </a:cubicBezTo>
                <a:close/>
              </a:path>
            </a:pathLst>
          </a:custGeom>
          <a:noFill/>
          <a:ln>
            <a:solidFill>
              <a:schemeClr val="accent1"/>
            </a:solidFill>
            <a:extLst>
              <a:ext uri="{C807C97D-BFC1-408E-A445-0C87EB9F89A2}">
                <ask:lineSketchStyleProps xmlns:ask="http://schemas.microsoft.com/office/drawing/2018/sketchyshapes" xmlns="" sd="1226404666">
                  <a:prstGeom prst="rect">
                    <a:avLst/>
                  </a:prstGeom>
                  <ask:type>
                    <ask:lineSketchScribble/>
                  </ask:type>
                </ask:lineSketchStyleProps>
              </a:ext>
            </a:extLst>
          </a:ln>
        </p:spPr>
        <p:txBody>
          <a:bodyPr wrap="square" rtlCol="0">
            <a:spAutoFit/>
          </a:bodyPr>
          <a:lstStyle/>
          <a:p>
            <a:r>
              <a:rPr lang="en-GB" dirty="0"/>
              <a:t>Mindfulness colouring is a great way to help us to relax and express ourselves in a colourful and creative way.</a:t>
            </a:r>
            <a:endParaRPr lang="en-GB" dirty="0">
              <a:solidFill>
                <a:srgbClr val="FF0000"/>
              </a:solidFill>
              <a:latin typeface="Arial Black" panose="020B0A04020102020204" pitchFamily="34" charset="0"/>
            </a:endParaRPr>
          </a:p>
        </p:txBody>
      </p:sp>
      <p:sp>
        <p:nvSpPr>
          <p:cNvPr id="14" name="TextBox 13">
            <a:extLst>
              <a:ext uri="{FF2B5EF4-FFF2-40B4-BE49-F238E27FC236}">
                <a16:creationId xmlns:a16="http://schemas.microsoft.com/office/drawing/2014/main" id="{1469D864-FB66-4394-BEF6-530DE777823E}"/>
              </a:ext>
            </a:extLst>
          </p:cNvPr>
          <p:cNvSpPr txBox="1"/>
          <p:nvPr/>
        </p:nvSpPr>
        <p:spPr>
          <a:xfrm>
            <a:off x="8245002" y="2358887"/>
            <a:ext cx="3710998" cy="3139321"/>
          </a:xfrm>
          <a:custGeom>
            <a:avLst/>
            <a:gdLst>
              <a:gd name="connsiteX0" fmla="*/ 0 w 3710998"/>
              <a:gd name="connsiteY0" fmla="*/ 0 h 3139321"/>
              <a:gd name="connsiteX1" fmla="*/ 493033 w 3710998"/>
              <a:gd name="connsiteY1" fmla="*/ 0 h 3139321"/>
              <a:gd name="connsiteX2" fmla="*/ 948955 w 3710998"/>
              <a:gd name="connsiteY2" fmla="*/ 0 h 3139321"/>
              <a:gd name="connsiteX3" fmla="*/ 1516208 w 3710998"/>
              <a:gd name="connsiteY3" fmla="*/ 0 h 3139321"/>
              <a:gd name="connsiteX4" fmla="*/ 2046350 w 3710998"/>
              <a:gd name="connsiteY4" fmla="*/ 0 h 3139321"/>
              <a:gd name="connsiteX5" fmla="*/ 2539383 w 3710998"/>
              <a:gd name="connsiteY5" fmla="*/ 0 h 3139321"/>
              <a:gd name="connsiteX6" fmla="*/ 2995306 w 3710998"/>
              <a:gd name="connsiteY6" fmla="*/ 0 h 3139321"/>
              <a:gd name="connsiteX7" fmla="*/ 3710998 w 3710998"/>
              <a:gd name="connsiteY7" fmla="*/ 0 h 3139321"/>
              <a:gd name="connsiteX8" fmla="*/ 3710998 w 3710998"/>
              <a:gd name="connsiteY8" fmla="*/ 554613 h 3139321"/>
              <a:gd name="connsiteX9" fmla="*/ 3710998 w 3710998"/>
              <a:gd name="connsiteY9" fmla="*/ 1015047 h 3139321"/>
              <a:gd name="connsiteX10" fmla="*/ 3710998 w 3710998"/>
              <a:gd name="connsiteY10" fmla="*/ 1601054 h 3139321"/>
              <a:gd name="connsiteX11" fmla="*/ 3710998 w 3710998"/>
              <a:gd name="connsiteY11" fmla="*/ 2092881 h 3139321"/>
              <a:gd name="connsiteX12" fmla="*/ 3710998 w 3710998"/>
              <a:gd name="connsiteY12" fmla="*/ 2616101 h 3139321"/>
              <a:gd name="connsiteX13" fmla="*/ 3710998 w 3710998"/>
              <a:gd name="connsiteY13" fmla="*/ 3139321 h 3139321"/>
              <a:gd name="connsiteX14" fmla="*/ 3292185 w 3710998"/>
              <a:gd name="connsiteY14" fmla="*/ 3139321 h 3139321"/>
              <a:gd name="connsiteX15" fmla="*/ 2836263 w 3710998"/>
              <a:gd name="connsiteY15" fmla="*/ 3139321 h 3139321"/>
              <a:gd name="connsiteX16" fmla="*/ 2343230 w 3710998"/>
              <a:gd name="connsiteY16" fmla="*/ 3139321 h 3139321"/>
              <a:gd name="connsiteX17" fmla="*/ 1887308 w 3710998"/>
              <a:gd name="connsiteY17" fmla="*/ 3139321 h 3139321"/>
              <a:gd name="connsiteX18" fmla="*/ 1357165 w 3710998"/>
              <a:gd name="connsiteY18" fmla="*/ 3139321 h 3139321"/>
              <a:gd name="connsiteX19" fmla="*/ 864132 w 3710998"/>
              <a:gd name="connsiteY19" fmla="*/ 3139321 h 3139321"/>
              <a:gd name="connsiteX20" fmla="*/ 0 w 3710998"/>
              <a:gd name="connsiteY20" fmla="*/ 3139321 h 3139321"/>
              <a:gd name="connsiteX21" fmla="*/ 0 w 3710998"/>
              <a:gd name="connsiteY21" fmla="*/ 2584708 h 3139321"/>
              <a:gd name="connsiteX22" fmla="*/ 0 w 3710998"/>
              <a:gd name="connsiteY22" fmla="*/ 2092881 h 3139321"/>
              <a:gd name="connsiteX23" fmla="*/ 0 w 3710998"/>
              <a:gd name="connsiteY23" fmla="*/ 1538267 h 3139321"/>
              <a:gd name="connsiteX24" fmla="*/ 0 w 3710998"/>
              <a:gd name="connsiteY24" fmla="*/ 983654 h 3139321"/>
              <a:gd name="connsiteX25" fmla="*/ 0 w 3710998"/>
              <a:gd name="connsiteY25"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710998" h="3139321" extrusionOk="0">
                <a:moveTo>
                  <a:pt x="0" y="0"/>
                </a:moveTo>
                <a:cubicBezTo>
                  <a:pt x="160835" y="-55388"/>
                  <a:pt x="325673" y="4494"/>
                  <a:pt x="493033" y="0"/>
                </a:cubicBezTo>
                <a:cubicBezTo>
                  <a:pt x="660393" y="-4494"/>
                  <a:pt x="768271" y="50235"/>
                  <a:pt x="948955" y="0"/>
                </a:cubicBezTo>
                <a:cubicBezTo>
                  <a:pt x="1129639" y="-50235"/>
                  <a:pt x="1236896" y="52092"/>
                  <a:pt x="1516208" y="0"/>
                </a:cubicBezTo>
                <a:cubicBezTo>
                  <a:pt x="1795520" y="-52092"/>
                  <a:pt x="1794371" y="49007"/>
                  <a:pt x="2046350" y="0"/>
                </a:cubicBezTo>
                <a:cubicBezTo>
                  <a:pt x="2298329" y="-49007"/>
                  <a:pt x="2323316" y="44228"/>
                  <a:pt x="2539383" y="0"/>
                </a:cubicBezTo>
                <a:cubicBezTo>
                  <a:pt x="2755450" y="-44228"/>
                  <a:pt x="2792739" y="13668"/>
                  <a:pt x="2995306" y="0"/>
                </a:cubicBezTo>
                <a:cubicBezTo>
                  <a:pt x="3197873" y="-13668"/>
                  <a:pt x="3512641" y="11316"/>
                  <a:pt x="3710998" y="0"/>
                </a:cubicBezTo>
                <a:cubicBezTo>
                  <a:pt x="3722926" y="238612"/>
                  <a:pt x="3654916" y="396797"/>
                  <a:pt x="3710998" y="554613"/>
                </a:cubicBezTo>
                <a:cubicBezTo>
                  <a:pt x="3767080" y="712429"/>
                  <a:pt x="3670775" y="880855"/>
                  <a:pt x="3710998" y="1015047"/>
                </a:cubicBezTo>
                <a:cubicBezTo>
                  <a:pt x="3751221" y="1149239"/>
                  <a:pt x="3651373" y="1327095"/>
                  <a:pt x="3710998" y="1601054"/>
                </a:cubicBezTo>
                <a:cubicBezTo>
                  <a:pt x="3770623" y="1875013"/>
                  <a:pt x="3679361" y="1884363"/>
                  <a:pt x="3710998" y="2092881"/>
                </a:cubicBezTo>
                <a:cubicBezTo>
                  <a:pt x="3742635" y="2301399"/>
                  <a:pt x="3651984" y="2385085"/>
                  <a:pt x="3710998" y="2616101"/>
                </a:cubicBezTo>
                <a:cubicBezTo>
                  <a:pt x="3770012" y="2847117"/>
                  <a:pt x="3692732" y="2886029"/>
                  <a:pt x="3710998" y="3139321"/>
                </a:cubicBezTo>
                <a:cubicBezTo>
                  <a:pt x="3532104" y="3157987"/>
                  <a:pt x="3392781" y="3131223"/>
                  <a:pt x="3292185" y="3139321"/>
                </a:cubicBezTo>
                <a:cubicBezTo>
                  <a:pt x="3191589" y="3147419"/>
                  <a:pt x="2967267" y="3095846"/>
                  <a:pt x="2836263" y="3139321"/>
                </a:cubicBezTo>
                <a:cubicBezTo>
                  <a:pt x="2705259" y="3182796"/>
                  <a:pt x="2568440" y="3116670"/>
                  <a:pt x="2343230" y="3139321"/>
                </a:cubicBezTo>
                <a:cubicBezTo>
                  <a:pt x="2118020" y="3161972"/>
                  <a:pt x="2079520" y="3108371"/>
                  <a:pt x="1887308" y="3139321"/>
                </a:cubicBezTo>
                <a:cubicBezTo>
                  <a:pt x="1695096" y="3170271"/>
                  <a:pt x="1580649" y="3114909"/>
                  <a:pt x="1357165" y="3139321"/>
                </a:cubicBezTo>
                <a:cubicBezTo>
                  <a:pt x="1133681" y="3163733"/>
                  <a:pt x="1091452" y="3124637"/>
                  <a:pt x="864132" y="3139321"/>
                </a:cubicBezTo>
                <a:cubicBezTo>
                  <a:pt x="636812" y="3154005"/>
                  <a:pt x="322232" y="3133032"/>
                  <a:pt x="0" y="3139321"/>
                </a:cubicBezTo>
                <a:cubicBezTo>
                  <a:pt x="-32893" y="2872436"/>
                  <a:pt x="51309" y="2726036"/>
                  <a:pt x="0" y="2584708"/>
                </a:cubicBezTo>
                <a:cubicBezTo>
                  <a:pt x="-51309" y="2443380"/>
                  <a:pt x="38009" y="2327599"/>
                  <a:pt x="0" y="2092881"/>
                </a:cubicBezTo>
                <a:cubicBezTo>
                  <a:pt x="-38009" y="1858163"/>
                  <a:pt x="35997" y="1783452"/>
                  <a:pt x="0" y="1538267"/>
                </a:cubicBezTo>
                <a:cubicBezTo>
                  <a:pt x="-35997" y="1293082"/>
                  <a:pt x="11931" y="1115328"/>
                  <a:pt x="0" y="983654"/>
                </a:cubicBezTo>
                <a:cubicBezTo>
                  <a:pt x="-11931" y="851980"/>
                  <a:pt x="35933" y="375960"/>
                  <a:pt x="0" y="0"/>
                </a:cubicBezTo>
                <a:close/>
              </a:path>
            </a:pathLst>
          </a:custGeom>
          <a:noFill/>
          <a:ln>
            <a:solidFill>
              <a:schemeClr val="accent1"/>
            </a:solidFill>
            <a:extLst>
              <a:ext uri="{C807C97D-BFC1-408E-A445-0C87EB9F89A2}">
                <ask:lineSketchStyleProps xmlns:ask="http://schemas.microsoft.com/office/drawing/2018/sketchyshapes" xmlns="" sd="1226404666">
                  <a:prstGeom prst="rect">
                    <a:avLst/>
                  </a:prstGeom>
                  <ask:type>
                    <ask:lineSketchScribble/>
                  </ask:type>
                </ask:lineSketchStyleProps>
              </a:ext>
            </a:extLst>
          </a:ln>
        </p:spPr>
        <p:txBody>
          <a:bodyPr wrap="square" rtlCol="0">
            <a:spAutoFit/>
          </a:bodyPr>
          <a:lstStyle/>
          <a:p>
            <a:r>
              <a:rPr lang="en-GB" dirty="0"/>
              <a:t>Other ways you can express yourself include; </a:t>
            </a:r>
          </a:p>
          <a:p>
            <a:pPr marL="285750" indent="-285750">
              <a:buFont typeface="Courier New" panose="02070309020205020404" pitchFamily="49" charset="0"/>
              <a:buChar char="o"/>
            </a:pPr>
            <a:r>
              <a:rPr lang="en-GB" dirty="0"/>
              <a:t>Creating a music playlist,</a:t>
            </a:r>
          </a:p>
          <a:p>
            <a:pPr marL="285750" indent="-285750">
              <a:buFont typeface="Courier New" panose="02070309020205020404" pitchFamily="49" charset="0"/>
              <a:buChar char="o"/>
            </a:pPr>
            <a:r>
              <a:rPr lang="en-GB" dirty="0"/>
              <a:t>Listening to relaxation playlists already made,</a:t>
            </a:r>
          </a:p>
          <a:p>
            <a:pPr marL="285750" indent="-285750">
              <a:buFont typeface="Courier New" panose="02070309020205020404" pitchFamily="49" charset="0"/>
              <a:buChar char="o"/>
            </a:pPr>
            <a:r>
              <a:rPr lang="en-GB" dirty="0"/>
              <a:t>Share your music playlist with friends or family, </a:t>
            </a:r>
          </a:p>
          <a:p>
            <a:pPr marL="285750" indent="-285750">
              <a:buFont typeface="Courier New" panose="02070309020205020404" pitchFamily="49" charset="0"/>
              <a:buChar char="o"/>
            </a:pPr>
            <a:r>
              <a:rPr lang="en-GB" dirty="0"/>
              <a:t>Making sculptures with Play </a:t>
            </a:r>
            <a:r>
              <a:rPr lang="en-GB" dirty="0" err="1"/>
              <a:t>Doh</a:t>
            </a:r>
            <a:r>
              <a:rPr lang="en-GB" dirty="0"/>
              <a:t>, </a:t>
            </a:r>
          </a:p>
          <a:p>
            <a:pPr marL="285750" indent="-285750">
              <a:buFont typeface="Courier New" panose="02070309020205020404" pitchFamily="49" charset="0"/>
              <a:buChar char="o"/>
            </a:pPr>
            <a:r>
              <a:rPr lang="en-GB" dirty="0"/>
              <a:t>Painting, </a:t>
            </a:r>
          </a:p>
          <a:p>
            <a:pPr marL="285750" indent="-285750">
              <a:buFont typeface="Courier New" panose="02070309020205020404" pitchFamily="49" charset="0"/>
              <a:buChar char="o"/>
            </a:pPr>
            <a:r>
              <a:rPr lang="en-GB" dirty="0"/>
              <a:t>Drawing,</a:t>
            </a:r>
          </a:p>
          <a:p>
            <a:pPr marL="285750" indent="-285750">
              <a:buFont typeface="Courier New" panose="02070309020205020404" pitchFamily="49" charset="0"/>
              <a:buChar char="o"/>
            </a:pPr>
            <a:r>
              <a:rPr lang="en-GB" dirty="0"/>
              <a:t>Dancing to your favourite song! </a:t>
            </a:r>
          </a:p>
        </p:txBody>
      </p:sp>
      <p:pic>
        <p:nvPicPr>
          <p:cNvPr id="11" name="Picture 10">
            <a:extLst>
              <a:ext uri="{FF2B5EF4-FFF2-40B4-BE49-F238E27FC236}">
                <a16:creationId xmlns:a16="http://schemas.microsoft.com/office/drawing/2014/main" id="{A9A5012E-7002-449C-8D0F-90C16CA7626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937890" y="5464399"/>
            <a:ext cx="4018110" cy="1913727"/>
          </a:xfrm>
          <a:prstGeom prst="rect">
            <a:avLst/>
          </a:prstGeom>
        </p:spPr>
      </p:pic>
      <p:pic>
        <p:nvPicPr>
          <p:cNvPr id="1038" name="Picture 14" descr="Mindfulness Colouring Competition | Goldfields Library Corporation">
            <a:extLst>
              <a:ext uri="{FF2B5EF4-FFF2-40B4-BE49-F238E27FC236}">
                <a16:creationId xmlns:a16="http://schemas.microsoft.com/office/drawing/2014/main" id="{A09763B4-589A-4D3A-90D9-B2737E9E17E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72220" y="337882"/>
            <a:ext cx="1807078" cy="2007864"/>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9B94A4CF-BE3C-4071-ABCF-A4E67E1E2529}"/>
              </a:ext>
            </a:extLst>
          </p:cNvPr>
          <p:cNvSpPr txBox="1"/>
          <p:nvPr/>
        </p:nvSpPr>
        <p:spPr>
          <a:xfrm>
            <a:off x="4094922" y="5207679"/>
            <a:ext cx="3567384" cy="646331"/>
          </a:xfrm>
          <a:custGeom>
            <a:avLst/>
            <a:gdLst>
              <a:gd name="connsiteX0" fmla="*/ 0 w 3567384"/>
              <a:gd name="connsiteY0" fmla="*/ 0 h 646331"/>
              <a:gd name="connsiteX1" fmla="*/ 558890 w 3567384"/>
              <a:gd name="connsiteY1" fmla="*/ 0 h 646331"/>
              <a:gd name="connsiteX2" fmla="*/ 1082106 w 3567384"/>
              <a:gd name="connsiteY2" fmla="*/ 0 h 646331"/>
              <a:gd name="connsiteX3" fmla="*/ 1712344 w 3567384"/>
              <a:gd name="connsiteY3" fmla="*/ 0 h 646331"/>
              <a:gd name="connsiteX4" fmla="*/ 2306908 w 3567384"/>
              <a:gd name="connsiteY4" fmla="*/ 0 h 646331"/>
              <a:gd name="connsiteX5" fmla="*/ 2865798 w 3567384"/>
              <a:gd name="connsiteY5" fmla="*/ 0 h 646331"/>
              <a:gd name="connsiteX6" fmla="*/ 3567384 w 3567384"/>
              <a:gd name="connsiteY6" fmla="*/ 0 h 646331"/>
              <a:gd name="connsiteX7" fmla="*/ 3567384 w 3567384"/>
              <a:gd name="connsiteY7" fmla="*/ 336092 h 646331"/>
              <a:gd name="connsiteX8" fmla="*/ 3567384 w 3567384"/>
              <a:gd name="connsiteY8" fmla="*/ 646331 h 646331"/>
              <a:gd name="connsiteX9" fmla="*/ 3044168 w 3567384"/>
              <a:gd name="connsiteY9" fmla="*/ 646331 h 646331"/>
              <a:gd name="connsiteX10" fmla="*/ 2556625 w 3567384"/>
              <a:gd name="connsiteY10" fmla="*/ 646331 h 646331"/>
              <a:gd name="connsiteX11" fmla="*/ 1997735 w 3567384"/>
              <a:gd name="connsiteY11" fmla="*/ 646331 h 646331"/>
              <a:gd name="connsiteX12" fmla="*/ 1367497 w 3567384"/>
              <a:gd name="connsiteY12" fmla="*/ 646331 h 646331"/>
              <a:gd name="connsiteX13" fmla="*/ 737259 w 3567384"/>
              <a:gd name="connsiteY13" fmla="*/ 646331 h 646331"/>
              <a:gd name="connsiteX14" fmla="*/ 0 w 3567384"/>
              <a:gd name="connsiteY14" fmla="*/ 646331 h 646331"/>
              <a:gd name="connsiteX15" fmla="*/ 0 w 3567384"/>
              <a:gd name="connsiteY15" fmla="*/ 336092 h 646331"/>
              <a:gd name="connsiteX16" fmla="*/ 0 w 3567384"/>
              <a:gd name="connsiteY16" fmla="*/ 0 h 64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67384" h="646331" extrusionOk="0">
                <a:moveTo>
                  <a:pt x="0" y="0"/>
                </a:moveTo>
                <a:cubicBezTo>
                  <a:pt x="202303" y="-12421"/>
                  <a:pt x="386457" y="51354"/>
                  <a:pt x="558890" y="0"/>
                </a:cubicBezTo>
                <a:cubicBezTo>
                  <a:pt x="731323" y="-51354"/>
                  <a:pt x="959210" y="43592"/>
                  <a:pt x="1082106" y="0"/>
                </a:cubicBezTo>
                <a:cubicBezTo>
                  <a:pt x="1205002" y="-43592"/>
                  <a:pt x="1455666" y="49268"/>
                  <a:pt x="1712344" y="0"/>
                </a:cubicBezTo>
                <a:cubicBezTo>
                  <a:pt x="1969022" y="-49268"/>
                  <a:pt x="2063110" y="64819"/>
                  <a:pt x="2306908" y="0"/>
                </a:cubicBezTo>
                <a:cubicBezTo>
                  <a:pt x="2550706" y="-64819"/>
                  <a:pt x="2727376" y="17581"/>
                  <a:pt x="2865798" y="0"/>
                </a:cubicBezTo>
                <a:cubicBezTo>
                  <a:pt x="3004220" y="-17581"/>
                  <a:pt x="3357145" y="71242"/>
                  <a:pt x="3567384" y="0"/>
                </a:cubicBezTo>
                <a:cubicBezTo>
                  <a:pt x="3589706" y="122020"/>
                  <a:pt x="3538237" y="227167"/>
                  <a:pt x="3567384" y="336092"/>
                </a:cubicBezTo>
                <a:cubicBezTo>
                  <a:pt x="3596531" y="445017"/>
                  <a:pt x="3558272" y="514410"/>
                  <a:pt x="3567384" y="646331"/>
                </a:cubicBezTo>
                <a:cubicBezTo>
                  <a:pt x="3363331" y="676228"/>
                  <a:pt x="3242264" y="584259"/>
                  <a:pt x="3044168" y="646331"/>
                </a:cubicBezTo>
                <a:cubicBezTo>
                  <a:pt x="2846072" y="708403"/>
                  <a:pt x="2775207" y="619161"/>
                  <a:pt x="2556625" y="646331"/>
                </a:cubicBezTo>
                <a:cubicBezTo>
                  <a:pt x="2338043" y="673501"/>
                  <a:pt x="2165663" y="645604"/>
                  <a:pt x="1997735" y="646331"/>
                </a:cubicBezTo>
                <a:cubicBezTo>
                  <a:pt x="1829807" y="647058"/>
                  <a:pt x="1496823" y="621007"/>
                  <a:pt x="1367497" y="646331"/>
                </a:cubicBezTo>
                <a:cubicBezTo>
                  <a:pt x="1238171" y="671655"/>
                  <a:pt x="960883" y="614101"/>
                  <a:pt x="737259" y="646331"/>
                </a:cubicBezTo>
                <a:cubicBezTo>
                  <a:pt x="513635" y="678561"/>
                  <a:pt x="265968" y="598315"/>
                  <a:pt x="0" y="646331"/>
                </a:cubicBezTo>
                <a:cubicBezTo>
                  <a:pt x="-2558" y="499264"/>
                  <a:pt x="36590" y="439468"/>
                  <a:pt x="0" y="336092"/>
                </a:cubicBezTo>
                <a:cubicBezTo>
                  <a:pt x="-36590" y="232716"/>
                  <a:pt x="34667" y="110381"/>
                  <a:pt x="0" y="0"/>
                </a:cubicBezTo>
                <a:close/>
              </a:path>
            </a:pathLst>
          </a:custGeom>
          <a:noFill/>
          <a:ln>
            <a:solidFill>
              <a:schemeClr val="accent1"/>
            </a:solidFill>
            <a:extLst>
              <a:ext uri="{C807C97D-BFC1-408E-A445-0C87EB9F89A2}">
                <ask:lineSketchStyleProps xmlns:ask="http://schemas.microsoft.com/office/drawing/2018/sketchyshapes" xmlns="" sd="1226404666">
                  <a:prstGeom prst="rect">
                    <a:avLst/>
                  </a:prstGeom>
                  <ask:type>
                    <ask:lineSketchScribble/>
                  </ask:type>
                </ask:lineSketchStyleProps>
              </a:ext>
            </a:extLst>
          </a:ln>
        </p:spPr>
        <p:txBody>
          <a:bodyPr wrap="square" rtlCol="0">
            <a:spAutoFit/>
          </a:bodyPr>
          <a:lstStyle/>
          <a:p>
            <a:r>
              <a:rPr lang="en-GB" dirty="0"/>
              <a:t>Can you think of any other creative ways you can express yourself?</a:t>
            </a:r>
            <a:endParaRPr lang="en-GB" dirty="0">
              <a:solidFill>
                <a:srgbClr val="FF0000"/>
              </a:solidFill>
              <a:latin typeface="Arial Black" panose="020B0A04020102020204" pitchFamily="34" charset="0"/>
            </a:endParaRPr>
          </a:p>
        </p:txBody>
      </p:sp>
      <p:pic>
        <p:nvPicPr>
          <p:cNvPr id="2" name="Picture 2" descr="Free Dance Cartoon Images, Download Free Clip Art, Free Clip Art on Clipart  Library">
            <a:extLst>
              <a:ext uri="{FF2B5EF4-FFF2-40B4-BE49-F238E27FC236}">
                <a16:creationId xmlns:a16="http://schemas.microsoft.com/office/drawing/2014/main" id="{B17DB7E4-31F5-4132-958E-CE8A2E3734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5553" y="785336"/>
            <a:ext cx="2389815" cy="13862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est Arts, Crafts &amp; Creativity Apps for Kids / 2020 Update">
            <a:extLst>
              <a:ext uri="{FF2B5EF4-FFF2-40B4-BE49-F238E27FC236}">
                <a16:creationId xmlns:a16="http://schemas.microsoft.com/office/drawing/2014/main" id="{A4222CEA-C8FB-4640-8D7B-656D388066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07008" y="1755642"/>
            <a:ext cx="1774158" cy="1789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093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13A070F2-485E-4FB8-9643-11B4A46ABF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 y="160496"/>
            <a:ext cx="1264024" cy="1663189"/>
          </a:xfrm>
          <a:prstGeom prst="rect">
            <a:avLst/>
          </a:prstGeom>
        </p:spPr>
      </p:pic>
      <p:pic>
        <p:nvPicPr>
          <p:cNvPr id="7" name="Picture 6" descr="A picture containing text, clipart&#10;&#10;Description automatically generated">
            <a:extLst>
              <a:ext uri="{FF2B5EF4-FFF2-40B4-BE49-F238E27FC236}">
                <a16:creationId xmlns:a16="http://schemas.microsoft.com/office/drawing/2014/main" id="{8974D87B-065D-4C00-B7E6-487063D2908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4769980" y="2226365"/>
            <a:ext cx="2534274" cy="2534274"/>
          </a:xfrm>
          <a:prstGeom prst="rect">
            <a:avLst/>
          </a:prstGeom>
        </p:spPr>
      </p:pic>
      <p:pic>
        <p:nvPicPr>
          <p:cNvPr id="11" name="Picture 10" descr="A picture containing text, doll, toy&#10;&#10;Description automatically generated">
            <a:extLst>
              <a:ext uri="{FF2B5EF4-FFF2-40B4-BE49-F238E27FC236}">
                <a16:creationId xmlns:a16="http://schemas.microsoft.com/office/drawing/2014/main" id="{F9585172-9E15-40B2-B62B-7E92940066D4}"/>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r="11465" b="52026"/>
          <a:stretch/>
        </p:blipFill>
        <p:spPr>
          <a:xfrm>
            <a:off x="107013" y="4536088"/>
            <a:ext cx="4340961" cy="2112758"/>
          </a:xfrm>
          <a:prstGeom prst="rect">
            <a:avLst/>
          </a:prstGeom>
        </p:spPr>
      </p:pic>
      <p:sp>
        <p:nvSpPr>
          <p:cNvPr id="17" name="TextBox 16">
            <a:extLst>
              <a:ext uri="{FF2B5EF4-FFF2-40B4-BE49-F238E27FC236}">
                <a16:creationId xmlns:a16="http://schemas.microsoft.com/office/drawing/2014/main" id="{631E47D0-CCAD-45E3-A382-9FB3C40B9CEC}"/>
              </a:ext>
            </a:extLst>
          </p:cNvPr>
          <p:cNvSpPr txBox="1"/>
          <p:nvPr/>
        </p:nvSpPr>
        <p:spPr>
          <a:xfrm>
            <a:off x="4206089" y="465353"/>
            <a:ext cx="3779821" cy="1015663"/>
          </a:xfrm>
          <a:prstGeom prst="rect">
            <a:avLst/>
          </a:prstGeom>
          <a:noFill/>
        </p:spPr>
        <p:txBody>
          <a:bodyPr wrap="square" rtlCol="0">
            <a:spAutoFit/>
          </a:bodyPr>
          <a:lstStyle/>
          <a:p>
            <a:r>
              <a:rPr lang="en-GB" sz="6000" u="sng" dirty="0">
                <a:latin typeface="Calibri" panose="020F0502020204030204" pitchFamily="34" charset="0"/>
                <a:cs typeface="Calibri" panose="020F0502020204030204" pitchFamily="34" charset="0"/>
              </a:rPr>
              <a:t>Movement</a:t>
            </a:r>
          </a:p>
        </p:txBody>
      </p:sp>
      <p:sp>
        <p:nvSpPr>
          <p:cNvPr id="18" name="Title 3">
            <a:extLst>
              <a:ext uri="{FF2B5EF4-FFF2-40B4-BE49-F238E27FC236}">
                <a16:creationId xmlns:a16="http://schemas.microsoft.com/office/drawing/2014/main" id="{1C33C61E-369B-4334-BFFC-787645BFF19F}"/>
              </a:ext>
            </a:extLst>
          </p:cNvPr>
          <p:cNvSpPr>
            <a:spLocks noGrp="1"/>
          </p:cNvSpPr>
          <p:nvPr>
            <p:ph type="ctrTitle"/>
          </p:nvPr>
        </p:nvSpPr>
        <p:spPr>
          <a:xfrm>
            <a:off x="247411" y="2017439"/>
            <a:ext cx="4340961" cy="2324895"/>
          </a:xfrm>
          <a:custGeom>
            <a:avLst/>
            <a:gdLst>
              <a:gd name="connsiteX0" fmla="*/ 0 w 4340961"/>
              <a:gd name="connsiteY0" fmla="*/ 387490 h 2324895"/>
              <a:gd name="connsiteX1" fmla="*/ 387490 w 4340961"/>
              <a:gd name="connsiteY1" fmla="*/ 0 h 2324895"/>
              <a:gd name="connsiteX2" fmla="*/ 910501 w 4340961"/>
              <a:gd name="connsiteY2" fmla="*/ 0 h 2324895"/>
              <a:gd name="connsiteX3" fmla="*/ 1576150 w 4340961"/>
              <a:gd name="connsiteY3" fmla="*/ 0 h 2324895"/>
              <a:gd name="connsiteX4" fmla="*/ 2063501 w 4340961"/>
              <a:gd name="connsiteY4" fmla="*/ 0 h 2324895"/>
              <a:gd name="connsiteX5" fmla="*/ 2586512 w 4340961"/>
              <a:gd name="connsiteY5" fmla="*/ 0 h 2324895"/>
              <a:gd name="connsiteX6" fmla="*/ 3109522 w 4340961"/>
              <a:gd name="connsiteY6" fmla="*/ 0 h 2324895"/>
              <a:gd name="connsiteX7" fmla="*/ 3953471 w 4340961"/>
              <a:gd name="connsiteY7" fmla="*/ 0 h 2324895"/>
              <a:gd name="connsiteX8" fmla="*/ 4340961 w 4340961"/>
              <a:gd name="connsiteY8" fmla="*/ 387490 h 2324895"/>
              <a:gd name="connsiteX9" fmla="*/ 4340961 w 4340961"/>
              <a:gd name="connsiteY9" fmla="*/ 919627 h 2324895"/>
              <a:gd name="connsiteX10" fmla="*/ 4340961 w 4340961"/>
              <a:gd name="connsiteY10" fmla="*/ 1467264 h 2324895"/>
              <a:gd name="connsiteX11" fmla="*/ 4340961 w 4340961"/>
              <a:gd name="connsiteY11" fmla="*/ 1937405 h 2324895"/>
              <a:gd name="connsiteX12" fmla="*/ 3953471 w 4340961"/>
              <a:gd name="connsiteY12" fmla="*/ 2324895 h 2324895"/>
              <a:gd name="connsiteX13" fmla="*/ 3287821 w 4340961"/>
              <a:gd name="connsiteY13" fmla="*/ 2324895 h 2324895"/>
              <a:gd name="connsiteX14" fmla="*/ 2729151 w 4340961"/>
              <a:gd name="connsiteY14" fmla="*/ 2324895 h 2324895"/>
              <a:gd name="connsiteX15" fmla="*/ 2063501 w 4340961"/>
              <a:gd name="connsiteY15" fmla="*/ 2324895 h 2324895"/>
              <a:gd name="connsiteX16" fmla="*/ 1576150 w 4340961"/>
              <a:gd name="connsiteY16" fmla="*/ 2324895 h 2324895"/>
              <a:gd name="connsiteX17" fmla="*/ 910501 w 4340961"/>
              <a:gd name="connsiteY17" fmla="*/ 2324895 h 2324895"/>
              <a:gd name="connsiteX18" fmla="*/ 387490 w 4340961"/>
              <a:gd name="connsiteY18" fmla="*/ 2324895 h 2324895"/>
              <a:gd name="connsiteX19" fmla="*/ 0 w 4340961"/>
              <a:gd name="connsiteY19" fmla="*/ 1937405 h 2324895"/>
              <a:gd name="connsiteX20" fmla="*/ 0 w 4340961"/>
              <a:gd name="connsiteY20" fmla="*/ 1436266 h 2324895"/>
              <a:gd name="connsiteX21" fmla="*/ 0 w 4340961"/>
              <a:gd name="connsiteY21" fmla="*/ 919627 h 2324895"/>
              <a:gd name="connsiteX22" fmla="*/ 0 w 4340961"/>
              <a:gd name="connsiteY22" fmla="*/ 387490 h 232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340961" h="2324895" fill="none" extrusionOk="0">
                <a:moveTo>
                  <a:pt x="0" y="387490"/>
                </a:moveTo>
                <a:cubicBezTo>
                  <a:pt x="30890" y="178065"/>
                  <a:pt x="155728" y="37701"/>
                  <a:pt x="387490" y="0"/>
                </a:cubicBezTo>
                <a:cubicBezTo>
                  <a:pt x="582993" y="-57457"/>
                  <a:pt x="689449" y="35423"/>
                  <a:pt x="910501" y="0"/>
                </a:cubicBezTo>
                <a:cubicBezTo>
                  <a:pt x="1131553" y="-35423"/>
                  <a:pt x="1292347" y="51624"/>
                  <a:pt x="1576150" y="0"/>
                </a:cubicBezTo>
                <a:cubicBezTo>
                  <a:pt x="1859953" y="-51624"/>
                  <a:pt x="1961031" y="14056"/>
                  <a:pt x="2063501" y="0"/>
                </a:cubicBezTo>
                <a:cubicBezTo>
                  <a:pt x="2165971" y="-14056"/>
                  <a:pt x="2456181" y="21413"/>
                  <a:pt x="2586512" y="0"/>
                </a:cubicBezTo>
                <a:cubicBezTo>
                  <a:pt x="2716843" y="-21413"/>
                  <a:pt x="2849999" y="17337"/>
                  <a:pt x="3109522" y="0"/>
                </a:cubicBezTo>
                <a:cubicBezTo>
                  <a:pt x="3369045" y="-17337"/>
                  <a:pt x="3575439" y="78614"/>
                  <a:pt x="3953471" y="0"/>
                </a:cubicBezTo>
                <a:cubicBezTo>
                  <a:pt x="4141338" y="3974"/>
                  <a:pt x="4360189" y="167266"/>
                  <a:pt x="4340961" y="387490"/>
                </a:cubicBezTo>
                <a:cubicBezTo>
                  <a:pt x="4377560" y="530703"/>
                  <a:pt x="4288776" y="733052"/>
                  <a:pt x="4340961" y="919627"/>
                </a:cubicBezTo>
                <a:cubicBezTo>
                  <a:pt x="4393146" y="1106202"/>
                  <a:pt x="4279777" y="1218841"/>
                  <a:pt x="4340961" y="1467264"/>
                </a:cubicBezTo>
                <a:cubicBezTo>
                  <a:pt x="4402145" y="1715687"/>
                  <a:pt x="4305140" y="1821894"/>
                  <a:pt x="4340961" y="1937405"/>
                </a:cubicBezTo>
                <a:cubicBezTo>
                  <a:pt x="4301898" y="2197041"/>
                  <a:pt x="4178271" y="2287590"/>
                  <a:pt x="3953471" y="2324895"/>
                </a:cubicBezTo>
                <a:cubicBezTo>
                  <a:pt x="3731768" y="2350037"/>
                  <a:pt x="3491901" y="2284151"/>
                  <a:pt x="3287821" y="2324895"/>
                </a:cubicBezTo>
                <a:cubicBezTo>
                  <a:pt x="3083741" y="2365639"/>
                  <a:pt x="3001686" y="2272655"/>
                  <a:pt x="2729151" y="2324895"/>
                </a:cubicBezTo>
                <a:cubicBezTo>
                  <a:pt x="2456616" y="2377135"/>
                  <a:pt x="2396020" y="2319316"/>
                  <a:pt x="2063501" y="2324895"/>
                </a:cubicBezTo>
                <a:cubicBezTo>
                  <a:pt x="1730982" y="2330474"/>
                  <a:pt x="1724551" y="2292485"/>
                  <a:pt x="1576150" y="2324895"/>
                </a:cubicBezTo>
                <a:cubicBezTo>
                  <a:pt x="1427749" y="2357305"/>
                  <a:pt x="1226979" y="2260930"/>
                  <a:pt x="910501" y="2324895"/>
                </a:cubicBezTo>
                <a:cubicBezTo>
                  <a:pt x="594023" y="2388860"/>
                  <a:pt x="598932" y="2308375"/>
                  <a:pt x="387490" y="2324895"/>
                </a:cubicBezTo>
                <a:cubicBezTo>
                  <a:pt x="156770" y="2330423"/>
                  <a:pt x="-45698" y="2156251"/>
                  <a:pt x="0" y="1937405"/>
                </a:cubicBezTo>
                <a:cubicBezTo>
                  <a:pt x="-43241" y="1787527"/>
                  <a:pt x="5753" y="1650224"/>
                  <a:pt x="0" y="1436266"/>
                </a:cubicBezTo>
                <a:cubicBezTo>
                  <a:pt x="-5753" y="1222308"/>
                  <a:pt x="49571" y="1054094"/>
                  <a:pt x="0" y="919627"/>
                </a:cubicBezTo>
                <a:cubicBezTo>
                  <a:pt x="-49571" y="785160"/>
                  <a:pt x="38766" y="510533"/>
                  <a:pt x="0" y="387490"/>
                </a:cubicBezTo>
                <a:close/>
              </a:path>
              <a:path w="4340961" h="2324895" stroke="0" extrusionOk="0">
                <a:moveTo>
                  <a:pt x="0" y="387490"/>
                </a:moveTo>
                <a:cubicBezTo>
                  <a:pt x="163" y="205431"/>
                  <a:pt x="121971" y="-1326"/>
                  <a:pt x="387490" y="0"/>
                </a:cubicBezTo>
                <a:cubicBezTo>
                  <a:pt x="685383" y="-8432"/>
                  <a:pt x="897141" y="41526"/>
                  <a:pt x="1053140" y="0"/>
                </a:cubicBezTo>
                <a:cubicBezTo>
                  <a:pt x="1209139" y="-41526"/>
                  <a:pt x="1555505" y="17986"/>
                  <a:pt x="1718790" y="0"/>
                </a:cubicBezTo>
                <a:cubicBezTo>
                  <a:pt x="1882075" y="-17986"/>
                  <a:pt x="2006198" y="37182"/>
                  <a:pt x="2206140" y="0"/>
                </a:cubicBezTo>
                <a:cubicBezTo>
                  <a:pt x="2406082" y="-37182"/>
                  <a:pt x="2529217" y="58119"/>
                  <a:pt x="2800470" y="0"/>
                </a:cubicBezTo>
                <a:cubicBezTo>
                  <a:pt x="3071723" y="-58119"/>
                  <a:pt x="3708991" y="134802"/>
                  <a:pt x="3953471" y="0"/>
                </a:cubicBezTo>
                <a:cubicBezTo>
                  <a:pt x="4227973" y="1727"/>
                  <a:pt x="4365422" y="177722"/>
                  <a:pt x="4340961" y="387490"/>
                </a:cubicBezTo>
                <a:cubicBezTo>
                  <a:pt x="4382862" y="634018"/>
                  <a:pt x="4333219" y="641973"/>
                  <a:pt x="4340961" y="888629"/>
                </a:cubicBezTo>
                <a:cubicBezTo>
                  <a:pt x="4348703" y="1135285"/>
                  <a:pt x="4293985" y="1177013"/>
                  <a:pt x="4340961" y="1358770"/>
                </a:cubicBezTo>
                <a:cubicBezTo>
                  <a:pt x="4387937" y="1540527"/>
                  <a:pt x="4298088" y="1747572"/>
                  <a:pt x="4340961" y="1937405"/>
                </a:cubicBezTo>
                <a:cubicBezTo>
                  <a:pt x="4343221" y="2109824"/>
                  <a:pt x="4164195" y="2357582"/>
                  <a:pt x="3953471" y="2324895"/>
                </a:cubicBezTo>
                <a:cubicBezTo>
                  <a:pt x="3712921" y="2376382"/>
                  <a:pt x="3623261" y="2275861"/>
                  <a:pt x="3430460" y="2324895"/>
                </a:cubicBezTo>
                <a:cubicBezTo>
                  <a:pt x="3237659" y="2373929"/>
                  <a:pt x="3026562" y="2318475"/>
                  <a:pt x="2836130" y="2324895"/>
                </a:cubicBezTo>
                <a:cubicBezTo>
                  <a:pt x="2645698" y="2331315"/>
                  <a:pt x="2494063" y="2295857"/>
                  <a:pt x="2241800" y="2324895"/>
                </a:cubicBezTo>
                <a:cubicBezTo>
                  <a:pt x="1989537" y="2353933"/>
                  <a:pt x="1958676" y="2274437"/>
                  <a:pt x="1754449" y="2324895"/>
                </a:cubicBezTo>
                <a:cubicBezTo>
                  <a:pt x="1550222" y="2375353"/>
                  <a:pt x="1280079" y="2271907"/>
                  <a:pt x="1124459" y="2324895"/>
                </a:cubicBezTo>
                <a:cubicBezTo>
                  <a:pt x="968839" y="2377883"/>
                  <a:pt x="652713" y="2314770"/>
                  <a:pt x="387490" y="2324895"/>
                </a:cubicBezTo>
                <a:cubicBezTo>
                  <a:pt x="169360" y="2344674"/>
                  <a:pt x="-4377" y="2128872"/>
                  <a:pt x="0" y="1937405"/>
                </a:cubicBezTo>
                <a:cubicBezTo>
                  <a:pt x="-32716" y="1688010"/>
                  <a:pt x="13524" y="1595724"/>
                  <a:pt x="0" y="1420767"/>
                </a:cubicBezTo>
                <a:cubicBezTo>
                  <a:pt x="-13524" y="1245810"/>
                  <a:pt x="47698" y="1081707"/>
                  <a:pt x="0" y="935127"/>
                </a:cubicBezTo>
                <a:cubicBezTo>
                  <a:pt x="-47698" y="788547"/>
                  <a:pt x="20329" y="507880"/>
                  <a:pt x="0" y="387490"/>
                </a:cubicBezTo>
                <a:close/>
              </a:path>
            </a:pathLst>
          </a:custGeom>
          <a:ln w="57150">
            <a:solidFill>
              <a:srgbClr val="F09020"/>
            </a:solidFill>
            <a:extLst>
              <a:ext uri="{C807C97D-BFC1-408E-A445-0C87EB9F89A2}">
                <ask:lineSketchStyleProps xmlns:ask="http://schemas.microsoft.com/office/drawing/2018/sketchyshapes" xmlns="" sd="530994158">
                  <a:prstGeom prst="round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norm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t>It’s really important that we look after our bodies, which is called our “</a:t>
            </a:r>
            <a:r>
              <a:rPr lang="en-GB" sz="2000" b="1" dirty="0"/>
              <a:t>physical health</a:t>
            </a:r>
            <a:r>
              <a:rPr lang="en-GB" sz="2000" dirty="0"/>
              <a:t>”.  It’s also really important that we look after our minds too, which is known as our “</a:t>
            </a:r>
            <a:r>
              <a:rPr lang="en-GB" sz="2000" b="1" dirty="0"/>
              <a:t>mental health</a:t>
            </a:r>
            <a:r>
              <a:rPr lang="en-GB" sz="2000" dirty="0"/>
              <a:t>”.</a:t>
            </a:r>
          </a:p>
        </p:txBody>
      </p:sp>
      <p:sp>
        <p:nvSpPr>
          <p:cNvPr id="19" name="Rectangle: Rounded Corners 6">
            <a:extLst>
              <a:ext uri="{FF2B5EF4-FFF2-40B4-BE49-F238E27FC236}">
                <a16:creationId xmlns:a16="http://schemas.microsoft.com/office/drawing/2014/main" id="{033855E3-36AF-4D03-B284-5EBE8BE53A78}"/>
              </a:ext>
            </a:extLst>
          </p:cNvPr>
          <p:cNvSpPr/>
          <p:nvPr/>
        </p:nvSpPr>
        <p:spPr>
          <a:xfrm>
            <a:off x="4447974" y="5592467"/>
            <a:ext cx="5963479" cy="789474"/>
          </a:xfrm>
          <a:custGeom>
            <a:avLst/>
            <a:gdLst>
              <a:gd name="connsiteX0" fmla="*/ 0 w 4402271"/>
              <a:gd name="connsiteY0" fmla="*/ 397573 h 2385391"/>
              <a:gd name="connsiteX1" fmla="*/ 397573 w 4402271"/>
              <a:gd name="connsiteY1" fmla="*/ 0 h 2385391"/>
              <a:gd name="connsiteX2" fmla="*/ 876805 w 4402271"/>
              <a:gd name="connsiteY2" fmla="*/ 0 h 2385391"/>
              <a:gd name="connsiteX3" fmla="*/ 1319966 w 4402271"/>
              <a:gd name="connsiteY3" fmla="*/ 0 h 2385391"/>
              <a:gd name="connsiteX4" fmla="*/ 1763127 w 4402271"/>
              <a:gd name="connsiteY4" fmla="*/ 0 h 2385391"/>
              <a:gd name="connsiteX5" fmla="*/ 2314502 w 4402271"/>
              <a:gd name="connsiteY5" fmla="*/ 0 h 2385391"/>
              <a:gd name="connsiteX6" fmla="*/ 2829806 w 4402271"/>
              <a:gd name="connsiteY6" fmla="*/ 0 h 2385391"/>
              <a:gd name="connsiteX7" fmla="*/ 3272967 w 4402271"/>
              <a:gd name="connsiteY7" fmla="*/ 0 h 2385391"/>
              <a:gd name="connsiteX8" fmla="*/ 4004698 w 4402271"/>
              <a:gd name="connsiteY8" fmla="*/ 0 h 2385391"/>
              <a:gd name="connsiteX9" fmla="*/ 4402271 w 4402271"/>
              <a:gd name="connsiteY9" fmla="*/ 397573 h 2385391"/>
              <a:gd name="connsiteX10" fmla="*/ 4402271 w 4402271"/>
              <a:gd name="connsiteY10" fmla="*/ 879947 h 2385391"/>
              <a:gd name="connsiteX11" fmla="*/ 4402271 w 4402271"/>
              <a:gd name="connsiteY11" fmla="*/ 1378224 h 2385391"/>
              <a:gd name="connsiteX12" fmla="*/ 4402271 w 4402271"/>
              <a:gd name="connsiteY12" fmla="*/ 1987818 h 2385391"/>
              <a:gd name="connsiteX13" fmla="*/ 4004698 w 4402271"/>
              <a:gd name="connsiteY13" fmla="*/ 2385391 h 2385391"/>
              <a:gd name="connsiteX14" fmla="*/ 3597608 w 4402271"/>
              <a:gd name="connsiteY14" fmla="*/ 2385391 h 2385391"/>
              <a:gd name="connsiteX15" fmla="*/ 3010162 w 4402271"/>
              <a:gd name="connsiteY15" fmla="*/ 2385391 h 2385391"/>
              <a:gd name="connsiteX16" fmla="*/ 2458787 w 4402271"/>
              <a:gd name="connsiteY16" fmla="*/ 2385391 h 2385391"/>
              <a:gd name="connsiteX17" fmla="*/ 2051697 w 4402271"/>
              <a:gd name="connsiteY17" fmla="*/ 2385391 h 2385391"/>
              <a:gd name="connsiteX18" fmla="*/ 1536394 w 4402271"/>
              <a:gd name="connsiteY18" fmla="*/ 2385391 h 2385391"/>
              <a:gd name="connsiteX19" fmla="*/ 1057162 w 4402271"/>
              <a:gd name="connsiteY19" fmla="*/ 2385391 h 2385391"/>
              <a:gd name="connsiteX20" fmla="*/ 397573 w 4402271"/>
              <a:gd name="connsiteY20" fmla="*/ 2385391 h 2385391"/>
              <a:gd name="connsiteX21" fmla="*/ 0 w 4402271"/>
              <a:gd name="connsiteY21" fmla="*/ 1987818 h 2385391"/>
              <a:gd name="connsiteX22" fmla="*/ 0 w 4402271"/>
              <a:gd name="connsiteY22" fmla="*/ 1489541 h 2385391"/>
              <a:gd name="connsiteX23" fmla="*/ 0 w 4402271"/>
              <a:gd name="connsiteY23" fmla="*/ 927655 h 2385391"/>
              <a:gd name="connsiteX24" fmla="*/ 0 w 4402271"/>
              <a:gd name="connsiteY24" fmla="*/ 397573 h 2385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02271" h="2385391" fill="none" extrusionOk="0">
                <a:moveTo>
                  <a:pt x="0" y="397573"/>
                </a:moveTo>
                <a:cubicBezTo>
                  <a:pt x="-10568" y="117517"/>
                  <a:pt x="165939" y="-23831"/>
                  <a:pt x="397573" y="0"/>
                </a:cubicBezTo>
                <a:cubicBezTo>
                  <a:pt x="552584" y="-37099"/>
                  <a:pt x="650471" y="26612"/>
                  <a:pt x="876805" y="0"/>
                </a:cubicBezTo>
                <a:cubicBezTo>
                  <a:pt x="1103139" y="-26612"/>
                  <a:pt x="1209937" y="5780"/>
                  <a:pt x="1319966" y="0"/>
                </a:cubicBezTo>
                <a:cubicBezTo>
                  <a:pt x="1429995" y="-5780"/>
                  <a:pt x="1615301" y="5266"/>
                  <a:pt x="1763127" y="0"/>
                </a:cubicBezTo>
                <a:cubicBezTo>
                  <a:pt x="1910953" y="-5266"/>
                  <a:pt x="2071130" y="8839"/>
                  <a:pt x="2314502" y="0"/>
                </a:cubicBezTo>
                <a:cubicBezTo>
                  <a:pt x="2557874" y="-8839"/>
                  <a:pt x="2610657" y="45805"/>
                  <a:pt x="2829806" y="0"/>
                </a:cubicBezTo>
                <a:cubicBezTo>
                  <a:pt x="3048955" y="-45805"/>
                  <a:pt x="3150369" y="17773"/>
                  <a:pt x="3272967" y="0"/>
                </a:cubicBezTo>
                <a:cubicBezTo>
                  <a:pt x="3395565" y="-17773"/>
                  <a:pt x="3750997" y="39221"/>
                  <a:pt x="4004698" y="0"/>
                </a:cubicBezTo>
                <a:cubicBezTo>
                  <a:pt x="4219352" y="43822"/>
                  <a:pt x="4385761" y="182209"/>
                  <a:pt x="4402271" y="397573"/>
                </a:cubicBezTo>
                <a:cubicBezTo>
                  <a:pt x="4454887" y="635697"/>
                  <a:pt x="4394291" y="719082"/>
                  <a:pt x="4402271" y="879947"/>
                </a:cubicBezTo>
                <a:cubicBezTo>
                  <a:pt x="4410251" y="1040812"/>
                  <a:pt x="4364908" y="1266107"/>
                  <a:pt x="4402271" y="1378224"/>
                </a:cubicBezTo>
                <a:cubicBezTo>
                  <a:pt x="4439634" y="1490341"/>
                  <a:pt x="4355369" y="1849717"/>
                  <a:pt x="4402271" y="1987818"/>
                </a:cubicBezTo>
                <a:cubicBezTo>
                  <a:pt x="4402715" y="2214080"/>
                  <a:pt x="4228070" y="2403322"/>
                  <a:pt x="4004698" y="2385391"/>
                </a:cubicBezTo>
                <a:cubicBezTo>
                  <a:pt x="3836455" y="2415105"/>
                  <a:pt x="3703023" y="2370844"/>
                  <a:pt x="3597608" y="2385391"/>
                </a:cubicBezTo>
                <a:cubicBezTo>
                  <a:pt x="3492193" y="2399938"/>
                  <a:pt x="3254617" y="2380266"/>
                  <a:pt x="3010162" y="2385391"/>
                </a:cubicBezTo>
                <a:cubicBezTo>
                  <a:pt x="2765707" y="2390516"/>
                  <a:pt x="2587954" y="2359359"/>
                  <a:pt x="2458787" y="2385391"/>
                </a:cubicBezTo>
                <a:cubicBezTo>
                  <a:pt x="2329620" y="2411423"/>
                  <a:pt x="2146010" y="2339680"/>
                  <a:pt x="2051697" y="2385391"/>
                </a:cubicBezTo>
                <a:cubicBezTo>
                  <a:pt x="1957384" y="2431102"/>
                  <a:pt x="1745070" y="2374832"/>
                  <a:pt x="1536394" y="2385391"/>
                </a:cubicBezTo>
                <a:cubicBezTo>
                  <a:pt x="1327718" y="2395950"/>
                  <a:pt x="1163595" y="2345281"/>
                  <a:pt x="1057162" y="2385391"/>
                </a:cubicBezTo>
                <a:cubicBezTo>
                  <a:pt x="950729" y="2425501"/>
                  <a:pt x="602592" y="2340390"/>
                  <a:pt x="397573" y="2385391"/>
                </a:cubicBezTo>
                <a:cubicBezTo>
                  <a:pt x="155662" y="2391724"/>
                  <a:pt x="42549" y="2177941"/>
                  <a:pt x="0" y="1987818"/>
                </a:cubicBezTo>
                <a:cubicBezTo>
                  <a:pt x="-47245" y="1739143"/>
                  <a:pt x="1064" y="1699792"/>
                  <a:pt x="0" y="1489541"/>
                </a:cubicBezTo>
                <a:cubicBezTo>
                  <a:pt x="-1064" y="1279290"/>
                  <a:pt x="29798" y="1079198"/>
                  <a:pt x="0" y="927655"/>
                </a:cubicBezTo>
                <a:cubicBezTo>
                  <a:pt x="-29798" y="776112"/>
                  <a:pt x="36279" y="543409"/>
                  <a:pt x="0" y="397573"/>
                </a:cubicBezTo>
                <a:close/>
              </a:path>
              <a:path w="4402271" h="2385391" stroke="0" extrusionOk="0">
                <a:moveTo>
                  <a:pt x="0" y="397573"/>
                </a:moveTo>
                <a:cubicBezTo>
                  <a:pt x="291" y="234960"/>
                  <a:pt x="145027" y="-848"/>
                  <a:pt x="397573" y="0"/>
                </a:cubicBezTo>
                <a:cubicBezTo>
                  <a:pt x="631559" y="-38652"/>
                  <a:pt x="775338" y="36260"/>
                  <a:pt x="985019" y="0"/>
                </a:cubicBezTo>
                <a:cubicBezTo>
                  <a:pt x="1194700" y="-36260"/>
                  <a:pt x="1393872" y="60171"/>
                  <a:pt x="1572465" y="0"/>
                </a:cubicBezTo>
                <a:cubicBezTo>
                  <a:pt x="1751058" y="-60171"/>
                  <a:pt x="1785093" y="24226"/>
                  <a:pt x="1979555" y="0"/>
                </a:cubicBezTo>
                <a:cubicBezTo>
                  <a:pt x="2174017" y="-24226"/>
                  <a:pt x="2306344" y="53643"/>
                  <a:pt x="2494859" y="0"/>
                </a:cubicBezTo>
                <a:cubicBezTo>
                  <a:pt x="2683374" y="-53643"/>
                  <a:pt x="2884178" y="47001"/>
                  <a:pt x="3082305" y="0"/>
                </a:cubicBezTo>
                <a:cubicBezTo>
                  <a:pt x="3280432" y="-47001"/>
                  <a:pt x="3685590" y="70929"/>
                  <a:pt x="4004698" y="0"/>
                </a:cubicBezTo>
                <a:cubicBezTo>
                  <a:pt x="4214421" y="-15943"/>
                  <a:pt x="4416206" y="192401"/>
                  <a:pt x="4402271" y="397573"/>
                </a:cubicBezTo>
                <a:cubicBezTo>
                  <a:pt x="4457811" y="597412"/>
                  <a:pt x="4379353" y="788350"/>
                  <a:pt x="4402271" y="911752"/>
                </a:cubicBezTo>
                <a:cubicBezTo>
                  <a:pt x="4425189" y="1035154"/>
                  <a:pt x="4375125" y="1249375"/>
                  <a:pt x="4402271" y="1410029"/>
                </a:cubicBezTo>
                <a:cubicBezTo>
                  <a:pt x="4429417" y="1570683"/>
                  <a:pt x="4378415" y="1812984"/>
                  <a:pt x="4402271" y="1987818"/>
                </a:cubicBezTo>
                <a:cubicBezTo>
                  <a:pt x="4377054" y="2225325"/>
                  <a:pt x="4174644" y="2372238"/>
                  <a:pt x="4004698" y="2385391"/>
                </a:cubicBezTo>
                <a:cubicBezTo>
                  <a:pt x="3747063" y="2411935"/>
                  <a:pt x="3715871" y="2373823"/>
                  <a:pt x="3453323" y="2385391"/>
                </a:cubicBezTo>
                <a:cubicBezTo>
                  <a:pt x="3190776" y="2396959"/>
                  <a:pt x="3066816" y="2334289"/>
                  <a:pt x="2938020" y="2385391"/>
                </a:cubicBezTo>
                <a:cubicBezTo>
                  <a:pt x="2809224" y="2436493"/>
                  <a:pt x="2732343" y="2354895"/>
                  <a:pt x="2530930" y="2385391"/>
                </a:cubicBezTo>
                <a:cubicBezTo>
                  <a:pt x="2329517" y="2415887"/>
                  <a:pt x="2114521" y="2358211"/>
                  <a:pt x="1979555" y="2385391"/>
                </a:cubicBezTo>
                <a:cubicBezTo>
                  <a:pt x="1844589" y="2412571"/>
                  <a:pt x="1602557" y="2355827"/>
                  <a:pt x="1464251" y="2385391"/>
                </a:cubicBezTo>
                <a:cubicBezTo>
                  <a:pt x="1325945" y="2414955"/>
                  <a:pt x="1132067" y="2330749"/>
                  <a:pt x="948948" y="2385391"/>
                </a:cubicBezTo>
                <a:cubicBezTo>
                  <a:pt x="765829" y="2440033"/>
                  <a:pt x="598023" y="2340416"/>
                  <a:pt x="397573" y="2385391"/>
                </a:cubicBezTo>
                <a:cubicBezTo>
                  <a:pt x="176007" y="2442575"/>
                  <a:pt x="-27679" y="2199963"/>
                  <a:pt x="0" y="1987818"/>
                </a:cubicBezTo>
                <a:cubicBezTo>
                  <a:pt x="-10895" y="1764440"/>
                  <a:pt x="1120" y="1585743"/>
                  <a:pt x="0" y="1457736"/>
                </a:cubicBezTo>
                <a:cubicBezTo>
                  <a:pt x="-1120" y="1329729"/>
                  <a:pt x="48953" y="1070089"/>
                  <a:pt x="0" y="943557"/>
                </a:cubicBezTo>
                <a:cubicBezTo>
                  <a:pt x="-48953" y="817025"/>
                  <a:pt x="57077" y="577425"/>
                  <a:pt x="0" y="397573"/>
                </a:cubicBezTo>
                <a:close/>
              </a:path>
            </a:pathLst>
          </a:custGeom>
          <a:ln w="57150">
            <a:solidFill>
              <a:srgbClr val="8E78B6"/>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b="1" dirty="0"/>
              <a:t>What physical activities do you enjoy doing?</a:t>
            </a:r>
          </a:p>
        </p:txBody>
      </p:sp>
      <p:pic>
        <p:nvPicPr>
          <p:cNvPr id="8" name="Picture 7" descr="A picture containing text&#10;&#10;Description automatically generated">
            <a:extLst>
              <a:ext uri="{FF2B5EF4-FFF2-40B4-BE49-F238E27FC236}">
                <a16:creationId xmlns:a16="http://schemas.microsoft.com/office/drawing/2014/main" id="{68C9A92B-4BA4-47B8-A43E-EC4D8F7FC4BA}"/>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9443061" y="5327373"/>
            <a:ext cx="2810280" cy="1400533"/>
          </a:xfrm>
          <a:prstGeom prst="rect">
            <a:avLst/>
          </a:prstGeom>
        </p:spPr>
      </p:pic>
      <p:pic>
        <p:nvPicPr>
          <p:cNvPr id="3" name="Picture 2" descr="A picture containing text, clipart&#10;&#10;Description automatically generated">
            <a:extLst>
              <a:ext uri="{FF2B5EF4-FFF2-40B4-BE49-F238E27FC236}">
                <a16:creationId xmlns:a16="http://schemas.microsoft.com/office/drawing/2014/main" id="{76D654A1-04C4-4879-831B-949ED297FB10}"/>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1855304" y="160496"/>
            <a:ext cx="1923856" cy="1772354"/>
          </a:xfrm>
          <a:prstGeom prst="rect">
            <a:avLst/>
          </a:prstGeom>
        </p:spPr>
      </p:pic>
      <p:pic>
        <p:nvPicPr>
          <p:cNvPr id="14" name="Picture 13">
            <a:extLst>
              <a:ext uri="{FF2B5EF4-FFF2-40B4-BE49-F238E27FC236}">
                <a16:creationId xmlns:a16="http://schemas.microsoft.com/office/drawing/2014/main" id="{499C6A0C-23D4-4F22-8629-1C593EFF6719}"/>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8412839" y="197025"/>
            <a:ext cx="2957526" cy="1710520"/>
          </a:xfrm>
          <a:prstGeom prst="rect">
            <a:avLst/>
          </a:prstGeom>
        </p:spPr>
      </p:pic>
      <p:sp>
        <p:nvSpPr>
          <p:cNvPr id="16" name="Rectangle: Rounded Corners 6">
            <a:extLst>
              <a:ext uri="{FF2B5EF4-FFF2-40B4-BE49-F238E27FC236}">
                <a16:creationId xmlns:a16="http://schemas.microsoft.com/office/drawing/2014/main" id="{BF41C8CF-C9A0-44BB-B536-DFB0201EFC6F}"/>
              </a:ext>
            </a:extLst>
          </p:cNvPr>
          <p:cNvSpPr/>
          <p:nvPr/>
        </p:nvSpPr>
        <p:spPr>
          <a:xfrm>
            <a:off x="7499678" y="1843929"/>
            <a:ext cx="4444911" cy="3233328"/>
          </a:xfrm>
          <a:custGeom>
            <a:avLst/>
            <a:gdLst>
              <a:gd name="connsiteX0" fmla="*/ 0 w 4402271"/>
              <a:gd name="connsiteY0" fmla="*/ 397573 h 2385391"/>
              <a:gd name="connsiteX1" fmla="*/ 397573 w 4402271"/>
              <a:gd name="connsiteY1" fmla="*/ 0 h 2385391"/>
              <a:gd name="connsiteX2" fmla="*/ 876805 w 4402271"/>
              <a:gd name="connsiteY2" fmla="*/ 0 h 2385391"/>
              <a:gd name="connsiteX3" fmla="*/ 1319966 w 4402271"/>
              <a:gd name="connsiteY3" fmla="*/ 0 h 2385391"/>
              <a:gd name="connsiteX4" fmla="*/ 1763127 w 4402271"/>
              <a:gd name="connsiteY4" fmla="*/ 0 h 2385391"/>
              <a:gd name="connsiteX5" fmla="*/ 2314502 w 4402271"/>
              <a:gd name="connsiteY5" fmla="*/ 0 h 2385391"/>
              <a:gd name="connsiteX6" fmla="*/ 2829806 w 4402271"/>
              <a:gd name="connsiteY6" fmla="*/ 0 h 2385391"/>
              <a:gd name="connsiteX7" fmla="*/ 3272967 w 4402271"/>
              <a:gd name="connsiteY7" fmla="*/ 0 h 2385391"/>
              <a:gd name="connsiteX8" fmla="*/ 4004698 w 4402271"/>
              <a:gd name="connsiteY8" fmla="*/ 0 h 2385391"/>
              <a:gd name="connsiteX9" fmla="*/ 4402271 w 4402271"/>
              <a:gd name="connsiteY9" fmla="*/ 397573 h 2385391"/>
              <a:gd name="connsiteX10" fmla="*/ 4402271 w 4402271"/>
              <a:gd name="connsiteY10" fmla="*/ 879947 h 2385391"/>
              <a:gd name="connsiteX11" fmla="*/ 4402271 w 4402271"/>
              <a:gd name="connsiteY11" fmla="*/ 1378224 h 2385391"/>
              <a:gd name="connsiteX12" fmla="*/ 4402271 w 4402271"/>
              <a:gd name="connsiteY12" fmla="*/ 1987818 h 2385391"/>
              <a:gd name="connsiteX13" fmla="*/ 4004698 w 4402271"/>
              <a:gd name="connsiteY13" fmla="*/ 2385391 h 2385391"/>
              <a:gd name="connsiteX14" fmla="*/ 3597608 w 4402271"/>
              <a:gd name="connsiteY14" fmla="*/ 2385391 h 2385391"/>
              <a:gd name="connsiteX15" fmla="*/ 3010162 w 4402271"/>
              <a:gd name="connsiteY15" fmla="*/ 2385391 h 2385391"/>
              <a:gd name="connsiteX16" fmla="*/ 2458787 w 4402271"/>
              <a:gd name="connsiteY16" fmla="*/ 2385391 h 2385391"/>
              <a:gd name="connsiteX17" fmla="*/ 2051697 w 4402271"/>
              <a:gd name="connsiteY17" fmla="*/ 2385391 h 2385391"/>
              <a:gd name="connsiteX18" fmla="*/ 1536394 w 4402271"/>
              <a:gd name="connsiteY18" fmla="*/ 2385391 h 2385391"/>
              <a:gd name="connsiteX19" fmla="*/ 1057162 w 4402271"/>
              <a:gd name="connsiteY19" fmla="*/ 2385391 h 2385391"/>
              <a:gd name="connsiteX20" fmla="*/ 397573 w 4402271"/>
              <a:gd name="connsiteY20" fmla="*/ 2385391 h 2385391"/>
              <a:gd name="connsiteX21" fmla="*/ 0 w 4402271"/>
              <a:gd name="connsiteY21" fmla="*/ 1987818 h 2385391"/>
              <a:gd name="connsiteX22" fmla="*/ 0 w 4402271"/>
              <a:gd name="connsiteY22" fmla="*/ 1489541 h 2385391"/>
              <a:gd name="connsiteX23" fmla="*/ 0 w 4402271"/>
              <a:gd name="connsiteY23" fmla="*/ 927655 h 2385391"/>
              <a:gd name="connsiteX24" fmla="*/ 0 w 4402271"/>
              <a:gd name="connsiteY24" fmla="*/ 397573 h 2385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02271" h="2385391" fill="none" extrusionOk="0">
                <a:moveTo>
                  <a:pt x="0" y="397573"/>
                </a:moveTo>
                <a:cubicBezTo>
                  <a:pt x="-10568" y="117517"/>
                  <a:pt x="165939" y="-23831"/>
                  <a:pt x="397573" y="0"/>
                </a:cubicBezTo>
                <a:cubicBezTo>
                  <a:pt x="552584" y="-37099"/>
                  <a:pt x="650471" y="26612"/>
                  <a:pt x="876805" y="0"/>
                </a:cubicBezTo>
                <a:cubicBezTo>
                  <a:pt x="1103139" y="-26612"/>
                  <a:pt x="1209937" y="5780"/>
                  <a:pt x="1319966" y="0"/>
                </a:cubicBezTo>
                <a:cubicBezTo>
                  <a:pt x="1429995" y="-5780"/>
                  <a:pt x="1615301" y="5266"/>
                  <a:pt x="1763127" y="0"/>
                </a:cubicBezTo>
                <a:cubicBezTo>
                  <a:pt x="1910953" y="-5266"/>
                  <a:pt x="2071130" y="8839"/>
                  <a:pt x="2314502" y="0"/>
                </a:cubicBezTo>
                <a:cubicBezTo>
                  <a:pt x="2557874" y="-8839"/>
                  <a:pt x="2610657" y="45805"/>
                  <a:pt x="2829806" y="0"/>
                </a:cubicBezTo>
                <a:cubicBezTo>
                  <a:pt x="3048955" y="-45805"/>
                  <a:pt x="3150369" y="17773"/>
                  <a:pt x="3272967" y="0"/>
                </a:cubicBezTo>
                <a:cubicBezTo>
                  <a:pt x="3395565" y="-17773"/>
                  <a:pt x="3750997" y="39221"/>
                  <a:pt x="4004698" y="0"/>
                </a:cubicBezTo>
                <a:cubicBezTo>
                  <a:pt x="4219352" y="43822"/>
                  <a:pt x="4385761" y="182209"/>
                  <a:pt x="4402271" y="397573"/>
                </a:cubicBezTo>
                <a:cubicBezTo>
                  <a:pt x="4454887" y="635697"/>
                  <a:pt x="4394291" y="719082"/>
                  <a:pt x="4402271" y="879947"/>
                </a:cubicBezTo>
                <a:cubicBezTo>
                  <a:pt x="4410251" y="1040812"/>
                  <a:pt x="4364908" y="1266107"/>
                  <a:pt x="4402271" y="1378224"/>
                </a:cubicBezTo>
                <a:cubicBezTo>
                  <a:pt x="4439634" y="1490341"/>
                  <a:pt x="4355369" y="1849717"/>
                  <a:pt x="4402271" y="1987818"/>
                </a:cubicBezTo>
                <a:cubicBezTo>
                  <a:pt x="4402715" y="2214080"/>
                  <a:pt x="4228070" y="2403322"/>
                  <a:pt x="4004698" y="2385391"/>
                </a:cubicBezTo>
                <a:cubicBezTo>
                  <a:pt x="3836455" y="2415105"/>
                  <a:pt x="3703023" y="2370844"/>
                  <a:pt x="3597608" y="2385391"/>
                </a:cubicBezTo>
                <a:cubicBezTo>
                  <a:pt x="3492193" y="2399938"/>
                  <a:pt x="3254617" y="2380266"/>
                  <a:pt x="3010162" y="2385391"/>
                </a:cubicBezTo>
                <a:cubicBezTo>
                  <a:pt x="2765707" y="2390516"/>
                  <a:pt x="2587954" y="2359359"/>
                  <a:pt x="2458787" y="2385391"/>
                </a:cubicBezTo>
                <a:cubicBezTo>
                  <a:pt x="2329620" y="2411423"/>
                  <a:pt x="2146010" y="2339680"/>
                  <a:pt x="2051697" y="2385391"/>
                </a:cubicBezTo>
                <a:cubicBezTo>
                  <a:pt x="1957384" y="2431102"/>
                  <a:pt x="1745070" y="2374832"/>
                  <a:pt x="1536394" y="2385391"/>
                </a:cubicBezTo>
                <a:cubicBezTo>
                  <a:pt x="1327718" y="2395950"/>
                  <a:pt x="1163595" y="2345281"/>
                  <a:pt x="1057162" y="2385391"/>
                </a:cubicBezTo>
                <a:cubicBezTo>
                  <a:pt x="950729" y="2425501"/>
                  <a:pt x="602592" y="2340390"/>
                  <a:pt x="397573" y="2385391"/>
                </a:cubicBezTo>
                <a:cubicBezTo>
                  <a:pt x="155662" y="2391724"/>
                  <a:pt x="42549" y="2177941"/>
                  <a:pt x="0" y="1987818"/>
                </a:cubicBezTo>
                <a:cubicBezTo>
                  <a:pt x="-47245" y="1739143"/>
                  <a:pt x="1064" y="1699792"/>
                  <a:pt x="0" y="1489541"/>
                </a:cubicBezTo>
                <a:cubicBezTo>
                  <a:pt x="-1064" y="1279290"/>
                  <a:pt x="29798" y="1079198"/>
                  <a:pt x="0" y="927655"/>
                </a:cubicBezTo>
                <a:cubicBezTo>
                  <a:pt x="-29798" y="776112"/>
                  <a:pt x="36279" y="543409"/>
                  <a:pt x="0" y="397573"/>
                </a:cubicBezTo>
                <a:close/>
              </a:path>
              <a:path w="4402271" h="2385391" stroke="0" extrusionOk="0">
                <a:moveTo>
                  <a:pt x="0" y="397573"/>
                </a:moveTo>
                <a:cubicBezTo>
                  <a:pt x="291" y="234960"/>
                  <a:pt x="145027" y="-848"/>
                  <a:pt x="397573" y="0"/>
                </a:cubicBezTo>
                <a:cubicBezTo>
                  <a:pt x="631559" y="-38652"/>
                  <a:pt x="775338" y="36260"/>
                  <a:pt x="985019" y="0"/>
                </a:cubicBezTo>
                <a:cubicBezTo>
                  <a:pt x="1194700" y="-36260"/>
                  <a:pt x="1393872" y="60171"/>
                  <a:pt x="1572465" y="0"/>
                </a:cubicBezTo>
                <a:cubicBezTo>
                  <a:pt x="1751058" y="-60171"/>
                  <a:pt x="1785093" y="24226"/>
                  <a:pt x="1979555" y="0"/>
                </a:cubicBezTo>
                <a:cubicBezTo>
                  <a:pt x="2174017" y="-24226"/>
                  <a:pt x="2306344" y="53643"/>
                  <a:pt x="2494859" y="0"/>
                </a:cubicBezTo>
                <a:cubicBezTo>
                  <a:pt x="2683374" y="-53643"/>
                  <a:pt x="2884178" y="47001"/>
                  <a:pt x="3082305" y="0"/>
                </a:cubicBezTo>
                <a:cubicBezTo>
                  <a:pt x="3280432" y="-47001"/>
                  <a:pt x="3685590" y="70929"/>
                  <a:pt x="4004698" y="0"/>
                </a:cubicBezTo>
                <a:cubicBezTo>
                  <a:pt x="4214421" y="-15943"/>
                  <a:pt x="4416206" y="192401"/>
                  <a:pt x="4402271" y="397573"/>
                </a:cubicBezTo>
                <a:cubicBezTo>
                  <a:pt x="4457811" y="597412"/>
                  <a:pt x="4379353" y="788350"/>
                  <a:pt x="4402271" y="911752"/>
                </a:cubicBezTo>
                <a:cubicBezTo>
                  <a:pt x="4425189" y="1035154"/>
                  <a:pt x="4375125" y="1249375"/>
                  <a:pt x="4402271" y="1410029"/>
                </a:cubicBezTo>
                <a:cubicBezTo>
                  <a:pt x="4429417" y="1570683"/>
                  <a:pt x="4378415" y="1812984"/>
                  <a:pt x="4402271" y="1987818"/>
                </a:cubicBezTo>
                <a:cubicBezTo>
                  <a:pt x="4377054" y="2225325"/>
                  <a:pt x="4174644" y="2372238"/>
                  <a:pt x="4004698" y="2385391"/>
                </a:cubicBezTo>
                <a:cubicBezTo>
                  <a:pt x="3747063" y="2411935"/>
                  <a:pt x="3715871" y="2373823"/>
                  <a:pt x="3453323" y="2385391"/>
                </a:cubicBezTo>
                <a:cubicBezTo>
                  <a:pt x="3190776" y="2396959"/>
                  <a:pt x="3066816" y="2334289"/>
                  <a:pt x="2938020" y="2385391"/>
                </a:cubicBezTo>
                <a:cubicBezTo>
                  <a:pt x="2809224" y="2436493"/>
                  <a:pt x="2732343" y="2354895"/>
                  <a:pt x="2530930" y="2385391"/>
                </a:cubicBezTo>
                <a:cubicBezTo>
                  <a:pt x="2329517" y="2415887"/>
                  <a:pt x="2114521" y="2358211"/>
                  <a:pt x="1979555" y="2385391"/>
                </a:cubicBezTo>
                <a:cubicBezTo>
                  <a:pt x="1844589" y="2412571"/>
                  <a:pt x="1602557" y="2355827"/>
                  <a:pt x="1464251" y="2385391"/>
                </a:cubicBezTo>
                <a:cubicBezTo>
                  <a:pt x="1325945" y="2414955"/>
                  <a:pt x="1132067" y="2330749"/>
                  <a:pt x="948948" y="2385391"/>
                </a:cubicBezTo>
                <a:cubicBezTo>
                  <a:pt x="765829" y="2440033"/>
                  <a:pt x="598023" y="2340416"/>
                  <a:pt x="397573" y="2385391"/>
                </a:cubicBezTo>
                <a:cubicBezTo>
                  <a:pt x="176007" y="2442575"/>
                  <a:pt x="-27679" y="2199963"/>
                  <a:pt x="0" y="1987818"/>
                </a:cubicBezTo>
                <a:cubicBezTo>
                  <a:pt x="-10895" y="1764440"/>
                  <a:pt x="1120" y="1585743"/>
                  <a:pt x="0" y="1457736"/>
                </a:cubicBezTo>
                <a:cubicBezTo>
                  <a:pt x="-1120" y="1329729"/>
                  <a:pt x="48953" y="1070089"/>
                  <a:pt x="0" y="943557"/>
                </a:cubicBezTo>
                <a:cubicBezTo>
                  <a:pt x="-48953" y="817025"/>
                  <a:pt x="57077" y="577425"/>
                  <a:pt x="0" y="397573"/>
                </a:cubicBezTo>
                <a:close/>
              </a:path>
            </a:pathLst>
          </a:custGeom>
          <a:ln w="57150">
            <a:solidFill>
              <a:srgbClr val="8E78B6"/>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t>Any activity where we are moving our bodies, usually makes us feel better.</a:t>
            </a:r>
          </a:p>
          <a:p>
            <a:pPr algn="ctr"/>
            <a:endParaRPr lang="en-GB" sz="2000" dirty="0"/>
          </a:p>
          <a:p>
            <a:pPr algn="ctr"/>
            <a:r>
              <a:rPr lang="en-GB" sz="2000" dirty="0"/>
              <a:t>Everybody is different and we all like doing different things.</a:t>
            </a:r>
          </a:p>
          <a:p>
            <a:pPr algn="ctr"/>
            <a:endParaRPr lang="en-GB" sz="2000" dirty="0"/>
          </a:p>
          <a:p>
            <a:pPr algn="ctr"/>
            <a:r>
              <a:rPr lang="en-GB" sz="2000" dirty="0"/>
              <a:t>Maybe your best friend likes ballet, while you prefer to ride your scooter.</a:t>
            </a:r>
          </a:p>
          <a:p>
            <a:pPr algn="ctr"/>
            <a:endParaRPr lang="en-GB" dirty="0"/>
          </a:p>
        </p:txBody>
      </p:sp>
    </p:spTree>
    <p:extLst>
      <p:ext uri="{BB962C8B-B14F-4D97-AF65-F5344CB8AC3E}">
        <p14:creationId xmlns:p14="http://schemas.microsoft.com/office/powerpoint/2010/main" val="2211464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text, vector graphics&#10;&#10;Description automatically generated">
            <a:extLst>
              <a:ext uri="{FF2B5EF4-FFF2-40B4-BE49-F238E27FC236}">
                <a16:creationId xmlns:a16="http://schemas.microsoft.com/office/drawing/2014/main" id="{46DA728C-54D8-4494-A527-A0963C5FF17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879931" y="765377"/>
            <a:ext cx="2082463" cy="3159238"/>
          </a:xfrm>
          <a:prstGeom prst="rect">
            <a:avLst/>
          </a:prstGeom>
        </p:spPr>
      </p:pic>
      <p:sp>
        <p:nvSpPr>
          <p:cNvPr id="14" name="TextBox 13">
            <a:extLst>
              <a:ext uri="{FF2B5EF4-FFF2-40B4-BE49-F238E27FC236}">
                <a16:creationId xmlns:a16="http://schemas.microsoft.com/office/drawing/2014/main" id="{61383650-A51C-49E3-8D39-B04E42466815}"/>
              </a:ext>
            </a:extLst>
          </p:cNvPr>
          <p:cNvSpPr txBox="1"/>
          <p:nvPr/>
        </p:nvSpPr>
        <p:spPr>
          <a:xfrm>
            <a:off x="1121594" y="5167793"/>
            <a:ext cx="2584644" cy="369332"/>
          </a:xfrm>
          <a:prstGeom prst="rect">
            <a:avLst/>
          </a:prstGeom>
          <a:noFill/>
        </p:spPr>
        <p:txBody>
          <a:bodyPr wrap="square" rtlCol="0">
            <a:spAutoFit/>
          </a:bodyPr>
          <a:lstStyle/>
          <a:p>
            <a:r>
              <a:rPr lang="en-GB" sz="900">
                <a:hlinkClick r:id="rId4" tooltip="http://www.pngall.com/ballet-dancer-png"/>
              </a:rPr>
              <a:t>This Photo</a:t>
            </a:r>
            <a:r>
              <a:rPr lang="en-GB" sz="900"/>
              <a:t> by Unknown Author is licensed under </a:t>
            </a:r>
            <a:r>
              <a:rPr lang="en-GB" sz="900">
                <a:hlinkClick r:id="rId5" tooltip="https://creativecommons.org/licenses/by-nc/3.0/"/>
              </a:rPr>
              <a:t>CC BY-NC</a:t>
            </a:r>
            <a:endParaRPr lang="en-GB" sz="900"/>
          </a:p>
        </p:txBody>
      </p:sp>
      <p:pic>
        <p:nvPicPr>
          <p:cNvPr id="5" name="Picture 4">
            <a:extLst>
              <a:ext uri="{FF2B5EF4-FFF2-40B4-BE49-F238E27FC236}">
                <a16:creationId xmlns:a16="http://schemas.microsoft.com/office/drawing/2014/main" id="{8B17D5C1-F789-4C28-BA69-274843090372}"/>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rcRect t="-941" r="7742"/>
          <a:stretch/>
        </p:blipFill>
        <p:spPr>
          <a:xfrm>
            <a:off x="8370546" y="1823685"/>
            <a:ext cx="2529751" cy="2272229"/>
          </a:xfrm>
          <a:prstGeom prst="rect">
            <a:avLst/>
          </a:prstGeom>
        </p:spPr>
      </p:pic>
      <p:sp>
        <p:nvSpPr>
          <p:cNvPr id="6" name="Rectangle 5">
            <a:extLst>
              <a:ext uri="{FF2B5EF4-FFF2-40B4-BE49-F238E27FC236}">
                <a16:creationId xmlns:a16="http://schemas.microsoft.com/office/drawing/2014/main" id="{1EA07B79-5B07-42EF-A1A9-78A646553D5B}"/>
              </a:ext>
            </a:extLst>
          </p:cNvPr>
          <p:cNvSpPr/>
          <p:nvPr/>
        </p:nvSpPr>
        <p:spPr>
          <a:xfrm>
            <a:off x="4286241" y="395476"/>
            <a:ext cx="3619517" cy="1015663"/>
          </a:xfrm>
          <a:prstGeom prst="rect">
            <a:avLst/>
          </a:prstGeom>
        </p:spPr>
        <p:txBody>
          <a:bodyPr wrap="none">
            <a:spAutoFit/>
          </a:bodyPr>
          <a:lstStyle/>
          <a:p>
            <a:r>
              <a:rPr lang="en-GB" sz="6000" u="sng" dirty="0">
                <a:latin typeface="Calibri" panose="020F0502020204030204" pitchFamily="34" charset="0"/>
                <a:cs typeface="Calibri" panose="020F0502020204030204" pitchFamily="34" charset="0"/>
              </a:rPr>
              <a:t>Movement</a:t>
            </a:r>
          </a:p>
        </p:txBody>
      </p:sp>
      <p:sp>
        <p:nvSpPr>
          <p:cNvPr id="7" name="Rectangle: Rounded Corners 6">
            <a:extLst>
              <a:ext uri="{FF2B5EF4-FFF2-40B4-BE49-F238E27FC236}">
                <a16:creationId xmlns:a16="http://schemas.microsoft.com/office/drawing/2014/main" id="{F1EA75DA-68D4-417F-A304-619BC240C2BC}"/>
              </a:ext>
            </a:extLst>
          </p:cNvPr>
          <p:cNvSpPr/>
          <p:nvPr/>
        </p:nvSpPr>
        <p:spPr>
          <a:xfrm>
            <a:off x="501951" y="4746401"/>
            <a:ext cx="3829879" cy="1692966"/>
          </a:xfrm>
          <a:custGeom>
            <a:avLst/>
            <a:gdLst>
              <a:gd name="connsiteX0" fmla="*/ 0 w 4402271"/>
              <a:gd name="connsiteY0" fmla="*/ 397573 h 2385391"/>
              <a:gd name="connsiteX1" fmla="*/ 397573 w 4402271"/>
              <a:gd name="connsiteY1" fmla="*/ 0 h 2385391"/>
              <a:gd name="connsiteX2" fmla="*/ 876805 w 4402271"/>
              <a:gd name="connsiteY2" fmla="*/ 0 h 2385391"/>
              <a:gd name="connsiteX3" fmla="*/ 1319966 w 4402271"/>
              <a:gd name="connsiteY3" fmla="*/ 0 h 2385391"/>
              <a:gd name="connsiteX4" fmla="*/ 1763127 w 4402271"/>
              <a:gd name="connsiteY4" fmla="*/ 0 h 2385391"/>
              <a:gd name="connsiteX5" fmla="*/ 2314502 w 4402271"/>
              <a:gd name="connsiteY5" fmla="*/ 0 h 2385391"/>
              <a:gd name="connsiteX6" fmla="*/ 2829806 w 4402271"/>
              <a:gd name="connsiteY6" fmla="*/ 0 h 2385391"/>
              <a:gd name="connsiteX7" fmla="*/ 3272967 w 4402271"/>
              <a:gd name="connsiteY7" fmla="*/ 0 h 2385391"/>
              <a:gd name="connsiteX8" fmla="*/ 4004698 w 4402271"/>
              <a:gd name="connsiteY8" fmla="*/ 0 h 2385391"/>
              <a:gd name="connsiteX9" fmla="*/ 4402271 w 4402271"/>
              <a:gd name="connsiteY9" fmla="*/ 397573 h 2385391"/>
              <a:gd name="connsiteX10" fmla="*/ 4402271 w 4402271"/>
              <a:gd name="connsiteY10" fmla="*/ 879947 h 2385391"/>
              <a:gd name="connsiteX11" fmla="*/ 4402271 w 4402271"/>
              <a:gd name="connsiteY11" fmla="*/ 1378224 h 2385391"/>
              <a:gd name="connsiteX12" fmla="*/ 4402271 w 4402271"/>
              <a:gd name="connsiteY12" fmla="*/ 1987818 h 2385391"/>
              <a:gd name="connsiteX13" fmla="*/ 4004698 w 4402271"/>
              <a:gd name="connsiteY13" fmla="*/ 2385391 h 2385391"/>
              <a:gd name="connsiteX14" fmla="*/ 3597608 w 4402271"/>
              <a:gd name="connsiteY14" fmla="*/ 2385391 h 2385391"/>
              <a:gd name="connsiteX15" fmla="*/ 3010162 w 4402271"/>
              <a:gd name="connsiteY15" fmla="*/ 2385391 h 2385391"/>
              <a:gd name="connsiteX16" fmla="*/ 2458787 w 4402271"/>
              <a:gd name="connsiteY16" fmla="*/ 2385391 h 2385391"/>
              <a:gd name="connsiteX17" fmla="*/ 2051697 w 4402271"/>
              <a:gd name="connsiteY17" fmla="*/ 2385391 h 2385391"/>
              <a:gd name="connsiteX18" fmla="*/ 1536394 w 4402271"/>
              <a:gd name="connsiteY18" fmla="*/ 2385391 h 2385391"/>
              <a:gd name="connsiteX19" fmla="*/ 1057162 w 4402271"/>
              <a:gd name="connsiteY19" fmla="*/ 2385391 h 2385391"/>
              <a:gd name="connsiteX20" fmla="*/ 397573 w 4402271"/>
              <a:gd name="connsiteY20" fmla="*/ 2385391 h 2385391"/>
              <a:gd name="connsiteX21" fmla="*/ 0 w 4402271"/>
              <a:gd name="connsiteY21" fmla="*/ 1987818 h 2385391"/>
              <a:gd name="connsiteX22" fmla="*/ 0 w 4402271"/>
              <a:gd name="connsiteY22" fmla="*/ 1489541 h 2385391"/>
              <a:gd name="connsiteX23" fmla="*/ 0 w 4402271"/>
              <a:gd name="connsiteY23" fmla="*/ 927655 h 2385391"/>
              <a:gd name="connsiteX24" fmla="*/ 0 w 4402271"/>
              <a:gd name="connsiteY24" fmla="*/ 397573 h 2385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02271" h="2385391" fill="none" extrusionOk="0">
                <a:moveTo>
                  <a:pt x="0" y="397573"/>
                </a:moveTo>
                <a:cubicBezTo>
                  <a:pt x="-10568" y="117517"/>
                  <a:pt x="165939" y="-23831"/>
                  <a:pt x="397573" y="0"/>
                </a:cubicBezTo>
                <a:cubicBezTo>
                  <a:pt x="552584" y="-37099"/>
                  <a:pt x="650471" y="26612"/>
                  <a:pt x="876805" y="0"/>
                </a:cubicBezTo>
                <a:cubicBezTo>
                  <a:pt x="1103139" y="-26612"/>
                  <a:pt x="1209937" y="5780"/>
                  <a:pt x="1319966" y="0"/>
                </a:cubicBezTo>
                <a:cubicBezTo>
                  <a:pt x="1429995" y="-5780"/>
                  <a:pt x="1615301" y="5266"/>
                  <a:pt x="1763127" y="0"/>
                </a:cubicBezTo>
                <a:cubicBezTo>
                  <a:pt x="1910953" y="-5266"/>
                  <a:pt x="2071130" y="8839"/>
                  <a:pt x="2314502" y="0"/>
                </a:cubicBezTo>
                <a:cubicBezTo>
                  <a:pt x="2557874" y="-8839"/>
                  <a:pt x="2610657" y="45805"/>
                  <a:pt x="2829806" y="0"/>
                </a:cubicBezTo>
                <a:cubicBezTo>
                  <a:pt x="3048955" y="-45805"/>
                  <a:pt x="3150369" y="17773"/>
                  <a:pt x="3272967" y="0"/>
                </a:cubicBezTo>
                <a:cubicBezTo>
                  <a:pt x="3395565" y="-17773"/>
                  <a:pt x="3750997" y="39221"/>
                  <a:pt x="4004698" y="0"/>
                </a:cubicBezTo>
                <a:cubicBezTo>
                  <a:pt x="4219352" y="43822"/>
                  <a:pt x="4385761" y="182209"/>
                  <a:pt x="4402271" y="397573"/>
                </a:cubicBezTo>
                <a:cubicBezTo>
                  <a:pt x="4454887" y="635697"/>
                  <a:pt x="4394291" y="719082"/>
                  <a:pt x="4402271" y="879947"/>
                </a:cubicBezTo>
                <a:cubicBezTo>
                  <a:pt x="4410251" y="1040812"/>
                  <a:pt x="4364908" y="1266107"/>
                  <a:pt x="4402271" y="1378224"/>
                </a:cubicBezTo>
                <a:cubicBezTo>
                  <a:pt x="4439634" y="1490341"/>
                  <a:pt x="4355369" y="1849717"/>
                  <a:pt x="4402271" y="1987818"/>
                </a:cubicBezTo>
                <a:cubicBezTo>
                  <a:pt x="4402715" y="2214080"/>
                  <a:pt x="4228070" y="2403322"/>
                  <a:pt x="4004698" y="2385391"/>
                </a:cubicBezTo>
                <a:cubicBezTo>
                  <a:pt x="3836455" y="2415105"/>
                  <a:pt x="3703023" y="2370844"/>
                  <a:pt x="3597608" y="2385391"/>
                </a:cubicBezTo>
                <a:cubicBezTo>
                  <a:pt x="3492193" y="2399938"/>
                  <a:pt x="3254617" y="2380266"/>
                  <a:pt x="3010162" y="2385391"/>
                </a:cubicBezTo>
                <a:cubicBezTo>
                  <a:pt x="2765707" y="2390516"/>
                  <a:pt x="2587954" y="2359359"/>
                  <a:pt x="2458787" y="2385391"/>
                </a:cubicBezTo>
                <a:cubicBezTo>
                  <a:pt x="2329620" y="2411423"/>
                  <a:pt x="2146010" y="2339680"/>
                  <a:pt x="2051697" y="2385391"/>
                </a:cubicBezTo>
                <a:cubicBezTo>
                  <a:pt x="1957384" y="2431102"/>
                  <a:pt x="1745070" y="2374832"/>
                  <a:pt x="1536394" y="2385391"/>
                </a:cubicBezTo>
                <a:cubicBezTo>
                  <a:pt x="1327718" y="2395950"/>
                  <a:pt x="1163595" y="2345281"/>
                  <a:pt x="1057162" y="2385391"/>
                </a:cubicBezTo>
                <a:cubicBezTo>
                  <a:pt x="950729" y="2425501"/>
                  <a:pt x="602592" y="2340390"/>
                  <a:pt x="397573" y="2385391"/>
                </a:cubicBezTo>
                <a:cubicBezTo>
                  <a:pt x="155662" y="2391724"/>
                  <a:pt x="42549" y="2177941"/>
                  <a:pt x="0" y="1987818"/>
                </a:cubicBezTo>
                <a:cubicBezTo>
                  <a:pt x="-47245" y="1739143"/>
                  <a:pt x="1064" y="1699792"/>
                  <a:pt x="0" y="1489541"/>
                </a:cubicBezTo>
                <a:cubicBezTo>
                  <a:pt x="-1064" y="1279290"/>
                  <a:pt x="29798" y="1079198"/>
                  <a:pt x="0" y="927655"/>
                </a:cubicBezTo>
                <a:cubicBezTo>
                  <a:pt x="-29798" y="776112"/>
                  <a:pt x="36279" y="543409"/>
                  <a:pt x="0" y="397573"/>
                </a:cubicBezTo>
                <a:close/>
              </a:path>
              <a:path w="4402271" h="2385391" stroke="0" extrusionOk="0">
                <a:moveTo>
                  <a:pt x="0" y="397573"/>
                </a:moveTo>
                <a:cubicBezTo>
                  <a:pt x="291" y="234960"/>
                  <a:pt x="145027" y="-848"/>
                  <a:pt x="397573" y="0"/>
                </a:cubicBezTo>
                <a:cubicBezTo>
                  <a:pt x="631559" y="-38652"/>
                  <a:pt x="775338" y="36260"/>
                  <a:pt x="985019" y="0"/>
                </a:cubicBezTo>
                <a:cubicBezTo>
                  <a:pt x="1194700" y="-36260"/>
                  <a:pt x="1393872" y="60171"/>
                  <a:pt x="1572465" y="0"/>
                </a:cubicBezTo>
                <a:cubicBezTo>
                  <a:pt x="1751058" y="-60171"/>
                  <a:pt x="1785093" y="24226"/>
                  <a:pt x="1979555" y="0"/>
                </a:cubicBezTo>
                <a:cubicBezTo>
                  <a:pt x="2174017" y="-24226"/>
                  <a:pt x="2306344" y="53643"/>
                  <a:pt x="2494859" y="0"/>
                </a:cubicBezTo>
                <a:cubicBezTo>
                  <a:pt x="2683374" y="-53643"/>
                  <a:pt x="2884178" y="47001"/>
                  <a:pt x="3082305" y="0"/>
                </a:cubicBezTo>
                <a:cubicBezTo>
                  <a:pt x="3280432" y="-47001"/>
                  <a:pt x="3685590" y="70929"/>
                  <a:pt x="4004698" y="0"/>
                </a:cubicBezTo>
                <a:cubicBezTo>
                  <a:pt x="4214421" y="-15943"/>
                  <a:pt x="4416206" y="192401"/>
                  <a:pt x="4402271" y="397573"/>
                </a:cubicBezTo>
                <a:cubicBezTo>
                  <a:pt x="4457811" y="597412"/>
                  <a:pt x="4379353" y="788350"/>
                  <a:pt x="4402271" y="911752"/>
                </a:cubicBezTo>
                <a:cubicBezTo>
                  <a:pt x="4425189" y="1035154"/>
                  <a:pt x="4375125" y="1249375"/>
                  <a:pt x="4402271" y="1410029"/>
                </a:cubicBezTo>
                <a:cubicBezTo>
                  <a:pt x="4429417" y="1570683"/>
                  <a:pt x="4378415" y="1812984"/>
                  <a:pt x="4402271" y="1987818"/>
                </a:cubicBezTo>
                <a:cubicBezTo>
                  <a:pt x="4377054" y="2225325"/>
                  <a:pt x="4174644" y="2372238"/>
                  <a:pt x="4004698" y="2385391"/>
                </a:cubicBezTo>
                <a:cubicBezTo>
                  <a:pt x="3747063" y="2411935"/>
                  <a:pt x="3715871" y="2373823"/>
                  <a:pt x="3453323" y="2385391"/>
                </a:cubicBezTo>
                <a:cubicBezTo>
                  <a:pt x="3190776" y="2396959"/>
                  <a:pt x="3066816" y="2334289"/>
                  <a:pt x="2938020" y="2385391"/>
                </a:cubicBezTo>
                <a:cubicBezTo>
                  <a:pt x="2809224" y="2436493"/>
                  <a:pt x="2732343" y="2354895"/>
                  <a:pt x="2530930" y="2385391"/>
                </a:cubicBezTo>
                <a:cubicBezTo>
                  <a:pt x="2329517" y="2415887"/>
                  <a:pt x="2114521" y="2358211"/>
                  <a:pt x="1979555" y="2385391"/>
                </a:cubicBezTo>
                <a:cubicBezTo>
                  <a:pt x="1844589" y="2412571"/>
                  <a:pt x="1602557" y="2355827"/>
                  <a:pt x="1464251" y="2385391"/>
                </a:cubicBezTo>
                <a:cubicBezTo>
                  <a:pt x="1325945" y="2414955"/>
                  <a:pt x="1132067" y="2330749"/>
                  <a:pt x="948948" y="2385391"/>
                </a:cubicBezTo>
                <a:cubicBezTo>
                  <a:pt x="765829" y="2440033"/>
                  <a:pt x="598023" y="2340416"/>
                  <a:pt x="397573" y="2385391"/>
                </a:cubicBezTo>
                <a:cubicBezTo>
                  <a:pt x="176007" y="2442575"/>
                  <a:pt x="-27679" y="2199963"/>
                  <a:pt x="0" y="1987818"/>
                </a:cubicBezTo>
                <a:cubicBezTo>
                  <a:pt x="-10895" y="1764440"/>
                  <a:pt x="1120" y="1585743"/>
                  <a:pt x="0" y="1457736"/>
                </a:cubicBezTo>
                <a:cubicBezTo>
                  <a:pt x="-1120" y="1329729"/>
                  <a:pt x="48953" y="1070089"/>
                  <a:pt x="0" y="943557"/>
                </a:cubicBezTo>
                <a:cubicBezTo>
                  <a:pt x="-48953" y="817025"/>
                  <a:pt x="57077" y="577425"/>
                  <a:pt x="0" y="397573"/>
                </a:cubicBezTo>
                <a:close/>
              </a:path>
            </a:pathLst>
          </a:custGeom>
          <a:ln w="57150">
            <a:solidFill>
              <a:srgbClr val="8E78B6"/>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sz="2000" dirty="0"/>
          </a:p>
          <a:p>
            <a:pPr algn="ctr"/>
            <a:r>
              <a:rPr lang="en-GB" sz="2000" dirty="0"/>
              <a:t>The most important thing about moving our bodies, is that it makes you feel good.</a:t>
            </a:r>
          </a:p>
          <a:p>
            <a:pPr algn="ctr"/>
            <a:endParaRPr lang="en-GB" sz="2000" dirty="0"/>
          </a:p>
          <a:p>
            <a:pPr algn="ctr"/>
            <a:endParaRPr lang="en-GB" dirty="0"/>
          </a:p>
        </p:txBody>
      </p:sp>
      <p:sp>
        <p:nvSpPr>
          <p:cNvPr id="8" name="Title 3">
            <a:extLst>
              <a:ext uri="{FF2B5EF4-FFF2-40B4-BE49-F238E27FC236}">
                <a16:creationId xmlns:a16="http://schemas.microsoft.com/office/drawing/2014/main" id="{8E6C29E0-825A-465C-A709-7715F5F74B7E}"/>
              </a:ext>
            </a:extLst>
          </p:cNvPr>
          <p:cNvSpPr txBox="1">
            <a:spLocks/>
          </p:cNvSpPr>
          <p:nvPr/>
        </p:nvSpPr>
        <p:spPr>
          <a:xfrm>
            <a:off x="6674895" y="4255969"/>
            <a:ext cx="5060743" cy="2126235"/>
          </a:xfrm>
          <a:custGeom>
            <a:avLst/>
            <a:gdLst>
              <a:gd name="connsiteX0" fmla="*/ 0 w 5060743"/>
              <a:gd name="connsiteY0" fmla="*/ 354380 h 2126235"/>
              <a:gd name="connsiteX1" fmla="*/ 354380 w 5060743"/>
              <a:gd name="connsiteY1" fmla="*/ 0 h 2126235"/>
              <a:gd name="connsiteX2" fmla="*/ 811338 w 5060743"/>
              <a:gd name="connsiteY2" fmla="*/ 0 h 2126235"/>
              <a:gd name="connsiteX3" fmla="*/ 1398856 w 5060743"/>
              <a:gd name="connsiteY3" fmla="*/ 0 h 2126235"/>
              <a:gd name="connsiteX4" fmla="*/ 1942854 w 5060743"/>
              <a:gd name="connsiteY4" fmla="*/ 0 h 2126235"/>
              <a:gd name="connsiteX5" fmla="*/ 2399812 w 5060743"/>
              <a:gd name="connsiteY5" fmla="*/ 0 h 2126235"/>
              <a:gd name="connsiteX6" fmla="*/ 2900290 w 5060743"/>
              <a:gd name="connsiteY6" fmla="*/ 0 h 2126235"/>
              <a:gd name="connsiteX7" fmla="*/ 3531328 w 5060743"/>
              <a:gd name="connsiteY7" fmla="*/ 0 h 2126235"/>
              <a:gd name="connsiteX8" fmla="*/ 4075325 w 5060743"/>
              <a:gd name="connsiteY8" fmla="*/ 0 h 2126235"/>
              <a:gd name="connsiteX9" fmla="*/ 4706363 w 5060743"/>
              <a:gd name="connsiteY9" fmla="*/ 0 h 2126235"/>
              <a:gd name="connsiteX10" fmla="*/ 5060743 w 5060743"/>
              <a:gd name="connsiteY10" fmla="*/ 354380 h 2126235"/>
              <a:gd name="connsiteX11" fmla="*/ 5060743 w 5060743"/>
              <a:gd name="connsiteY11" fmla="*/ 798522 h 2126235"/>
              <a:gd name="connsiteX12" fmla="*/ 5060743 w 5060743"/>
              <a:gd name="connsiteY12" fmla="*/ 1299363 h 2126235"/>
              <a:gd name="connsiteX13" fmla="*/ 5060743 w 5060743"/>
              <a:gd name="connsiteY13" fmla="*/ 1771855 h 2126235"/>
              <a:gd name="connsiteX14" fmla="*/ 4706363 w 5060743"/>
              <a:gd name="connsiteY14" fmla="*/ 2126235 h 2126235"/>
              <a:gd name="connsiteX15" fmla="*/ 4205885 w 5060743"/>
              <a:gd name="connsiteY15" fmla="*/ 2126235 h 2126235"/>
              <a:gd name="connsiteX16" fmla="*/ 3661887 w 5060743"/>
              <a:gd name="connsiteY16" fmla="*/ 2126235 h 2126235"/>
              <a:gd name="connsiteX17" fmla="*/ 3161409 w 5060743"/>
              <a:gd name="connsiteY17" fmla="*/ 2126235 h 2126235"/>
              <a:gd name="connsiteX18" fmla="*/ 2617411 w 5060743"/>
              <a:gd name="connsiteY18" fmla="*/ 2126235 h 2126235"/>
              <a:gd name="connsiteX19" fmla="*/ 2116933 w 5060743"/>
              <a:gd name="connsiteY19" fmla="*/ 2126235 h 2126235"/>
              <a:gd name="connsiteX20" fmla="*/ 1616455 w 5060743"/>
              <a:gd name="connsiteY20" fmla="*/ 2126235 h 2126235"/>
              <a:gd name="connsiteX21" fmla="*/ 1159497 w 5060743"/>
              <a:gd name="connsiteY21" fmla="*/ 2126235 h 2126235"/>
              <a:gd name="connsiteX22" fmla="*/ 354380 w 5060743"/>
              <a:gd name="connsiteY22" fmla="*/ 2126235 h 2126235"/>
              <a:gd name="connsiteX23" fmla="*/ 0 w 5060743"/>
              <a:gd name="connsiteY23" fmla="*/ 1771855 h 2126235"/>
              <a:gd name="connsiteX24" fmla="*/ 0 w 5060743"/>
              <a:gd name="connsiteY24" fmla="*/ 1299363 h 2126235"/>
              <a:gd name="connsiteX25" fmla="*/ 0 w 5060743"/>
              <a:gd name="connsiteY25" fmla="*/ 812697 h 2126235"/>
              <a:gd name="connsiteX26" fmla="*/ 0 w 5060743"/>
              <a:gd name="connsiteY26" fmla="*/ 354380 h 212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60743" h="2126235" fill="none" extrusionOk="0">
                <a:moveTo>
                  <a:pt x="0" y="354380"/>
                </a:moveTo>
                <a:cubicBezTo>
                  <a:pt x="-23156" y="146650"/>
                  <a:pt x="127187" y="4788"/>
                  <a:pt x="354380" y="0"/>
                </a:cubicBezTo>
                <a:cubicBezTo>
                  <a:pt x="474986" y="-33570"/>
                  <a:pt x="668179" y="48428"/>
                  <a:pt x="811338" y="0"/>
                </a:cubicBezTo>
                <a:cubicBezTo>
                  <a:pt x="954497" y="-48428"/>
                  <a:pt x="1186712" y="24803"/>
                  <a:pt x="1398856" y="0"/>
                </a:cubicBezTo>
                <a:cubicBezTo>
                  <a:pt x="1611000" y="-24803"/>
                  <a:pt x="1759572" y="8384"/>
                  <a:pt x="1942854" y="0"/>
                </a:cubicBezTo>
                <a:cubicBezTo>
                  <a:pt x="2126136" y="-8384"/>
                  <a:pt x="2297732" y="47559"/>
                  <a:pt x="2399812" y="0"/>
                </a:cubicBezTo>
                <a:cubicBezTo>
                  <a:pt x="2501892" y="-47559"/>
                  <a:pt x="2753118" y="684"/>
                  <a:pt x="2900290" y="0"/>
                </a:cubicBezTo>
                <a:cubicBezTo>
                  <a:pt x="3047462" y="-684"/>
                  <a:pt x="3259534" y="63009"/>
                  <a:pt x="3531328" y="0"/>
                </a:cubicBezTo>
                <a:cubicBezTo>
                  <a:pt x="3803122" y="-63009"/>
                  <a:pt x="3821280" y="13612"/>
                  <a:pt x="4075325" y="0"/>
                </a:cubicBezTo>
                <a:cubicBezTo>
                  <a:pt x="4329370" y="-13612"/>
                  <a:pt x="4560765" y="13315"/>
                  <a:pt x="4706363" y="0"/>
                </a:cubicBezTo>
                <a:cubicBezTo>
                  <a:pt x="4851661" y="-7628"/>
                  <a:pt x="5062627" y="189543"/>
                  <a:pt x="5060743" y="354380"/>
                </a:cubicBezTo>
                <a:cubicBezTo>
                  <a:pt x="5074677" y="478560"/>
                  <a:pt x="5054710" y="590547"/>
                  <a:pt x="5060743" y="798522"/>
                </a:cubicBezTo>
                <a:cubicBezTo>
                  <a:pt x="5066776" y="1006497"/>
                  <a:pt x="5024838" y="1101597"/>
                  <a:pt x="5060743" y="1299363"/>
                </a:cubicBezTo>
                <a:cubicBezTo>
                  <a:pt x="5096648" y="1497129"/>
                  <a:pt x="5050391" y="1606045"/>
                  <a:pt x="5060743" y="1771855"/>
                </a:cubicBezTo>
                <a:cubicBezTo>
                  <a:pt x="5067180" y="2011150"/>
                  <a:pt x="4919321" y="2130356"/>
                  <a:pt x="4706363" y="2126235"/>
                </a:cubicBezTo>
                <a:cubicBezTo>
                  <a:pt x="4596522" y="2156331"/>
                  <a:pt x="4361249" y="2123415"/>
                  <a:pt x="4205885" y="2126235"/>
                </a:cubicBezTo>
                <a:cubicBezTo>
                  <a:pt x="4050521" y="2129055"/>
                  <a:pt x="3802266" y="2075262"/>
                  <a:pt x="3661887" y="2126235"/>
                </a:cubicBezTo>
                <a:cubicBezTo>
                  <a:pt x="3521508" y="2177208"/>
                  <a:pt x="3403456" y="2119932"/>
                  <a:pt x="3161409" y="2126235"/>
                </a:cubicBezTo>
                <a:cubicBezTo>
                  <a:pt x="2919362" y="2132538"/>
                  <a:pt x="2746999" y="2074937"/>
                  <a:pt x="2617411" y="2126235"/>
                </a:cubicBezTo>
                <a:cubicBezTo>
                  <a:pt x="2487823" y="2177533"/>
                  <a:pt x="2229474" y="2092777"/>
                  <a:pt x="2116933" y="2126235"/>
                </a:cubicBezTo>
                <a:cubicBezTo>
                  <a:pt x="2004392" y="2159693"/>
                  <a:pt x="1859223" y="2098812"/>
                  <a:pt x="1616455" y="2126235"/>
                </a:cubicBezTo>
                <a:cubicBezTo>
                  <a:pt x="1373687" y="2153658"/>
                  <a:pt x="1264559" y="2114765"/>
                  <a:pt x="1159497" y="2126235"/>
                </a:cubicBezTo>
                <a:cubicBezTo>
                  <a:pt x="1054435" y="2137705"/>
                  <a:pt x="574240" y="2074296"/>
                  <a:pt x="354380" y="2126235"/>
                </a:cubicBezTo>
                <a:cubicBezTo>
                  <a:pt x="139295" y="2077307"/>
                  <a:pt x="-51240" y="1971285"/>
                  <a:pt x="0" y="1771855"/>
                </a:cubicBezTo>
                <a:cubicBezTo>
                  <a:pt x="-43722" y="1585534"/>
                  <a:pt x="12838" y="1488453"/>
                  <a:pt x="0" y="1299363"/>
                </a:cubicBezTo>
                <a:cubicBezTo>
                  <a:pt x="-12838" y="1110273"/>
                  <a:pt x="17284" y="917030"/>
                  <a:pt x="0" y="812697"/>
                </a:cubicBezTo>
                <a:cubicBezTo>
                  <a:pt x="-17284" y="708364"/>
                  <a:pt x="24029" y="492204"/>
                  <a:pt x="0" y="354380"/>
                </a:cubicBezTo>
                <a:close/>
              </a:path>
              <a:path w="5060743" h="2126235" stroke="0" extrusionOk="0">
                <a:moveTo>
                  <a:pt x="0" y="354380"/>
                </a:moveTo>
                <a:cubicBezTo>
                  <a:pt x="250" y="207515"/>
                  <a:pt x="143087" y="-401"/>
                  <a:pt x="354380" y="0"/>
                </a:cubicBezTo>
                <a:cubicBezTo>
                  <a:pt x="617575" y="-33186"/>
                  <a:pt x="761285" y="65313"/>
                  <a:pt x="985418" y="0"/>
                </a:cubicBezTo>
                <a:cubicBezTo>
                  <a:pt x="1209551" y="-65313"/>
                  <a:pt x="1388897" y="46462"/>
                  <a:pt x="1616455" y="0"/>
                </a:cubicBezTo>
                <a:cubicBezTo>
                  <a:pt x="1844013" y="-46462"/>
                  <a:pt x="1884402" y="2557"/>
                  <a:pt x="2029893" y="0"/>
                </a:cubicBezTo>
                <a:cubicBezTo>
                  <a:pt x="2175384" y="-2557"/>
                  <a:pt x="2307136" y="62753"/>
                  <a:pt x="2573891" y="0"/>
                </a:cubicBezTo>
                <a:cubicBezTo>
                  <a:pt x="2840646" y="-62753"/>
                  <a:pt x="3003611" y="26069"/>
                  <a:pt x="3204929" y="0"/>
                </a:cubicBezTo>
                <a:cubicBezTo>
                  <a:pt x="3406247" y="-26069"/>
                  <a:pt x="3637049" y="58311"/>
                  <a:pt x="3835966" y="0"/>
                </a:cubicBezTo>
                <a:cubicBezTo>
                  <a:pt x="4034883" y="-58311"/>
                  <a:pt x="4514687" y="91561"/>
                  <a:pt x="4706363" y="0"/>
                </a:cubicBezTo>
                <a:cubicBezTo>
                  <a:pt x="4883204" y="40433"/>
                  <a:pt x="5019690" y="167815"/>
                  <a:pt x="5060743" y="354380"/>
                </a:cubicBezTo>
                <a:cubicBezTo>
                  <a:pt x="5064477" y="446817"/>
                  <a:pt x="5034680" y="577552"/>
                  <a:pt x="5060743" y="798522"/>
                </a:cubicBezTo>
                <a:cubicBezTo>
                  <a:pt x="5086806" y="1019492"/>
                  <a:pt x="5044794" y="1040671"/>
                  <a:pt x="5060743" y="1256839"/>
                </a:cubicBezTo>
                <a:cubicBezTo>
                  <a:pt x="5076692" y="1473007"/>
                  <a:pt x="5057107" y="1614009"/>
                  <a:pt x="5060743" y="1771855"/>
                </a:cubicBezTo>
                <a:cubicBezTo>
                  <a:pt x="5062364" y="1973027"/>
                  <a:pt x="4914205" y="2181356"/>
                  <a:pt x="4706363" y="2126235"/>
                </a:cubicBezTo>
                <a:cubicBezTo>
                  <a:pt x="4492726" y="2169504"/>
                  <a:pt x="4446610" y="2102056"/>
                  <a:pt x="4249405" y="2126235"/>
                </a:cubicBezTo>
                <a:cubicBezTo>
                  <a:pt x="4052200" y="2150414"/>
                  <a:pt x="3946212" y="2116167"/>
                  <a:pt x="3835966" y="2126235"/>
                </a:cubicBezTo>
                <a:cubicBezTo>
                  <a:pt x="3725720" y="2136303"/>
                  <a:pt x="3509039" y="2059969"/>
                  <a:pt x="3248449" y="2126235"/>
                </a:cubicBezTo>
                <a:cubicBezTo>
                  <a:pt x="2987859" y="2192501"/>
                  <a:pt x="2917501" y="2120287"/>
                  <a:pt x="2704451" y="2126235"/>
                </a:cubicBezTo>
                <a:cubicBezTo>
                  <a:pt x="2491401" y="2132183"/>
                  <a:pt x="2390305" y="2118666"/>
                  <a:pt x="2160453" y="2126235"/>
                </a:cubicBezTo>
                <a:cubicBezTo>
                  <a:pt x="1930601" y="2133804"/>
                  <a:pt x="1847226" y="2056560"/>
                  <a:pt x="1572935" y="2126235"/>
                </a:cubicBezTo>
                <a:cubicBezTo>
                  <a:pt x="1298644" y="2195910"/>
                  <a:pt x="1141058" y="2062986"/>
                  <a:pt x="985418" y="2126235"/>
                </a:cubicBezTo>
                <a:cubicBezTo>
                  <a:pt x="829778" y="2189484"/>
                  <a:pt x="576668" y="2108642"/>
                  <a:pt x="354380" y="2126235"/>
                </a:cubicBezTo>
                <a:cubicBezTo>
                  <a:pt x="144710" y="2146170"/>
                  <a:pt x="3133" y="1983178"/>
                  <a:pt x="0" y="1771855"/>
                </a:cubicBezTo>
                <a:cubicBezTo>
                  <a:pt x="-30931" y="1559123"/>
                  <a:pt x="17306" y="1481692"/>
                  <a:pt x="0" y="1341888"/>
                </a:cubicBezTo>
                <a:cubicBezTo>
                  <a:pt x="-17306" y="1202084"/>
                  <a:pt x="11646" y="982815"/>
                  <a:pt x="0" y="883571"/>
                </a:cubicBezTo>
                <a:cubicBezTo>
                  <a:pt x="-11646" y="784327"/>
                  <a:pt x="8717" y="609708"/>
                  <a:pt x="0" y="354380"/>
                </a:cubicBezTo>
                <a:close/>
              </a:path>
            </a:pathLst>
          </a:custGeom>
          <a:ln w="57150" cap="flat" cmpd="sng" algn="ctr">
            <a:solidFill>
              <a:srgbClr val="F09020"/>
            </a:solidFill>
            <a:prstDash val="solid"/>
            <a:miter lim="800000"/>
            <a:extLst>
              <a:ext uri="{C807C97D-BFC1-408E-A445-0C87EB9F89A2}">
                <ask:lineSketchStyleProps xmlns:ask="http://schemas.microsoft.com/office/drawing/2018/sketchyshapes" xmlns="" sd="530994158">
                  <a:prstGeom prst="round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vert="horz" lIns="91440" tIns="45720" rIns="91440" bIns="45720" rtlCol="0" anchor="ctr">
            <a:noAutofit/>
          </a:bodyPr>
          <a:lstStyle>
            <a:defPPr>
              <a:defRPr lang="en-US"/>
            </a:defPPr>
            <a:lvl1pPr marL="0" algn="l" defTabSz="914400" rtl="0" eaLnBrk="1" latinLnBrk="0" hangingPunct="1">
              <a:lnSpc>
                <a:spcPct val="90000"/>
              </a:lnSpc>
              <a:spcBef>
                <a:spcPct val="0"/>
              </a:spcBef>
              <a:buNone/>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indent="-228600">
              <a:spcAft>
                <a:spcPts val="600"/>
              </a:spcAft>
            </a:pPr>
            <a:endParaRPr lang="en-GB" sz="2000" dirty="0"/>
          </a:p>
          <a:p>
            <a:pPr indent="-228600">
              <a:spcAft>
                <a:spcPts val="600"/>
              </a:spcAft>
            </a:pPr>
            <a:endParaRPr lang="en-GB" sz="2000" dirty="0"/>
          </a:p>
          <a:p>
            <a:pPr indent="-228600" algn="ctr">
              <a:spcAft>
                <a:spcPts val="600"/>
              </a:spcAft>
            </a:pPr>
            <a:r>
              <a:rPr lang="en-GB" sz="2000" dirty="0"/>
              <a:t>So, whether you’re playing football or dancing, it doesn’t matter if you’re the best or putting on a show for everyone else –</a:t>
            </a:r>
          </a:p>
          <a:p>
            <a:pPr indent="-228600" algn="ctr">
              <a:spcAft>
                <a:spcPts val="600"/>
              </a:spcAft>
            </a:pPr>
            <a:r>
              <a:rPr lang="en-GB" sz="2000" dirty="0"/>
              <a:t> what really matters is that you enjoy doing it!</a:t>
            </a:r>
            <a:br>
              <a:rPr lang="en-GB" sz="2000" dirty="0"/>
            </a:br>
            <a:r>
              <a:rPr lang="en-US" sz="2000" dirty="0"/>
              <a:t> </a:t>
            </a:r>
            <a:br>
              <a:rPr lang="en-US" sz="2000" dirty="0"/>
            </a:br>
            <a:endParaRPr lang="en-GB" sz="2000" dirty="0"/>
          </a:p>
        </p:txBody>
      </p:sp>
      <p:pic>
        <p:nvPicPr>
          <p:cNvPr id="9" name="Picture 8" descr="Logo, company name&#10;&#10;Description automatically generated">
            <a:extLst>
              <a:ext uri="{FF2B5EF4-FFF2-40B4-BE49-F238E27FC236}">
                <a16:creationId xmlns:a16="http://schemas.microsoft.com/office/drawing/2014/main" id="{7570963D-7F92-4FF3-B761-A25805E5EA1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584" y="160496"/>
            <a:ext cx="1264024" cy="1663189"/>
          </a:xfrm>
          <a:prstGeom prst="rect">
            <a:avLst/>
          </a:prstGeom>
        </p:spPr>
      </p:pic>
      <p:sp>
        <p:nvSpPr>
          <p:cNvPr id="4" name="Title 3">
            <a:extLst>
              <a:ext uri="{FF2B5EF4-FFF2-40B4-BE49-F238E27FC236}">
                <a16:creationId xmlns:a16="http://schemas.microsoft.com/office/drawing/2014/main" id="{E468FE48-FDEC-4D4E-B7BE-96991093A856}"/>
              </a:ext>
            </a:extLst>
          </p:cNvPr>
          <p:cNvSpPr>
            <a:spLocks noGrp="1"/>
          </p:cNvSpPr>
          <p:nvPr>
            <p:ph type="ctrTitle"/>
          </p:nvPr>
        </p:nvSpPr>
        <p:spPr>
          <a:xfrm>
            <a:off x="4076830" y="1921565"/>
            <a:ext cx="4320209" cy="1838833"/>
          </a:xfrm>
          <a:custGeom>
            <a:avLst/>
            <a:gdLst>
              <a:gd name="connsiteX0" fmla="*/ 0 w 4320209"/>
              <a:gd name="connsiteY0" fmla="*/ 306478 h 1838833"/>
              <a:gd name="connsiteX1" fmla="*/ 306478 w 4320209"/>
              <a:gd name="connsiteY1" fmla="*/ 0 h 1838833"/>
              <a:gd name="connsiteX2" fmla="*/ 799013 w 4320209"/>
              <a:gd name="connsiteY2" fmla="*/ 0 h 1838833"/>
              <a:gd name="connsiteX3" fmla="*/ 1254476 w 4320209"/>
              <a:gd name="connsiteY3" fmla="*/ 0 h 1838833"/>
              <a:gd name="connsiteX4" fmla="*/ 1709938 w 4320209"/>
              <a:gd name="connsiteY4" fmla="*/ 0 h 1838833"/>
              <a:gd name="connsiteX5" fmla="*/ 2276618 w 4320209"/>
              <a:gd name="connsiteY5" fmla="*/ 0 h 1838833"/>
              <a:gd name="connsiteX6" fmla="*/ 2806226 w 4320209"/>
              <a:gd name="connsiteY6" fmla="*/ 0 h 1838833"/>
              <a:gd name="connsiteX7" fmla="*/ 3261688 w 4320209"/>
              <a:gd name="connsiteY7" fmla="*/ 0 h 1838833"/>
              <a:gd name="connsiteX8" fmla="*/ 4013731 w 4320209"/>
              <a:gd name="connsiteY8" fmla="*/ 0 h 1838833"/>
              <a:gd name="connsiteX9" fmla="*/ 4320209 w 4320209"/>
              <a:gd name="connsiteY9" fmla="*/ 306478 h 1838833"/>
              <a:gd name="connsiteX10" fmla="*/ 4320209 w 4320209"/>
              <a:gd name="connsiteY10" fmla="*/ 678327 h 1838833"/>
              <a:gd name="connsiteX11" fmla="*/ 4320209 w 4320209"/>
              <a:gd name="connsiteY11" fmla="*/ 1062435 h 1838833"/>
              <a:gd name="connsiteX12" fmla="*/ 4320209 w 4320209"/>
              <a:gd name="connsiteY12" fmla="*/ 1532355 h 1838833"/>
              <a:gd name="connsiteX13" fmla="*/ 4013731 w 4320209"/>
              <a:gd name="connsiteY13" fmla="*/ 1838833 h 1838833"/>
              <a:gd name="connsiteX14" fmla="*/ 3595341 w 4320209"/>
              <a:gd name="connsiteY14" fmla="*/ 1838833 h 1838833"/>
              <a:gd name="connsiteX15" fmla="*/ 2991588 w 4320209"/>
              <a:gd name="connsiteY15" fmla="*/ 1838833 h 1838833"/>
              <a:gd name="connsiteX16" fmla="*/ 2424908 w 4320209"/>
              <a:gd name="connsiteY16" fmla="*/ 1838833 h 1838833"/>
              <a:gd name="connsiteX17" fmla="*/ 2006518 w 4320209"/>
              <a:gd name="connsiteY17" fmla="*/ 1838833 h 1838833"/>
              <a:gd name="connsiteX18" fmla="*/ 1476911 w 4320209"/>
              <a:gd name="connsiteY18" fmla="*/ 1838833 h 1838833"/>
              <a:gd name="connsiteX19" fmla="*/ 984376 w 4320209"/>
              <a:gd name="connsiteY19" fmla="*/ 1838833 h 1838833"/>
              <a:gd name="connsiteX20" fmla="*/ 306478 w 4320209"/>
              <a:gd name="connsiteY20" fmla="*/ 1838833 h 1838833"/>
              <a:gd name="connsiteX21" fmla="*/ 0 w 4320209"/>
              <a:gd name="connsiteY21" fmla="*/ 1532355 h 1838833"/>
              <a:gd name="connsiteX22" fmla="*/ 0 w 4320209"/>
              <a:gd name="connsiteY22" fmla="*/ 1148247 h 1838833"/>
              <a:gd name="connsiteX23" fmla="*/ 0 w 4320209"/>
              <a:gd name="connsiteY23" fmla="*/ 715104 h 1838833"/>
              <a:gd name="connsiteX24" fmla="*/ 0 w 4320209"/>
              <a:gd name="connsiteY24" fmla="*/ 306478 h 183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320209" h="1838833" fill="none" extrusionOk="0">
                <a:moveTo>
                  <a:pt x="0" y="306478"/>
                </a:moveTo>
                <a:cubicBezTo>
                  <a:pt x="-3315" y="118245"/>
                  <a:pt x="117591" y="-38777"/>
                  <a:pt x="306478" y="0"/>
                </a:cubicBezTo>
                <a:cubicBezTo>
                  <a:pt x="549553" y="-26920"/>
                  <a:pt x="561309" y="54550"/>
                  <a:pt x="799013" y="0"/>
                </a:cubicBezTo>
                <a:cubicBezTo>
                  <a:pt x="1036717" y="-54550"/>
                  <a:pt x="1042906" y="26969"/>
                  <a:pt x="1254476" y="0"/>
                </a:cubicBezTo>
                <a:cubicBezTo>
                  <a:pt x="1466046" y="-26969"/>
                  <a:pt x="1509521" y="45288"/>
                  <a:pt x="1709938" y="0"/>
                </a:cubicBezTo>
                <a:cubicBezTo>
                  <a:pt x="1910355" y="-45288"/>
                  <a:pt x="2062992" y="23593"/>
                  <a:pt x="2276618" y="0"/>
                </a:cubicBezTo>
                <a:cubicBezTo>
                  <a:pt x="2490244" y="-23593"/>
                  <a:pt x="2676069" y="531"/>
                  <a:pt x="2806226" y="0"/>
                </a:cubicBezTo>
                <a:cubicBezTo>
                  <a:pt x="2936383" y="-531"/>
                  <a:pt x="3134726" y="16689"/>
                  <a:pt x="3261688" y="0"/>
                </a:cubicBezTo>
                <a:cubicBezTo>
                  <a:pt x="3388650" y="-16689"/>
                  <a:pt x="3756753" y="21804"/>
                  <a:pt x="4013731" y="0"/>
                </a:cubicBezTo>
                <a:cubicBezTo>
                  <a:pt x="4182136" y="7645"/>
                  <a:pt x="4306276" y="140768"/>
                  <a:pt x="4320209" y="306478"/>
                </a:cubicBezTo>
                <a:cubicBezTo>
                  <a:pt x="4359410" y="391517"/>
                  <a:pt x="4292887" y="548226"/>
                  <a:pt x="4320209" y="678327"/>
                </a:cubicBezTo>
                <a:cubicBezTo>
                  <a:pt x="4347531" y="808428"/>
                  <a:pt x="4289141" y="871723"/>
                  <a:pt x="4320209" y="1062435"/>
                </a:cubicBezTo>
                <a:cubicBezTo>
                  <a:pt x="4351277" y="1253147"/>
                  <a:pt x="4316762" y="1302161"/>
                  <a:pt x="4320209" y="1532355"/>
                </a:cubicBezTo>
                <a:cubicBezTo>
                  <a:pt x="4320554" y="1706809"/>
                  <a:pt x="4189806" y="1870993"/>
                  <a:pt x="4013731" y="1838833"/>
                </a:cubicBezTo>
                <a:cubicBezTo>
                  <a:pt x="3923476" y="1849075"/>
                  <a:pt x="3758880" y="1821001"/>
                  <a:pt x="3595341" y="1838833"/>
                </a:cubicBezTo>
                <a:cubicBezTo>
                  <a:pt x="3431802" y="1856665"/>
                  <a:pt x="3168942" y="1819198"/>
                  <a:pt x="2991588" y="1838833"/>
                </a:cubicBezTo>
                <a:cubicBezTo>
                  <a:pt x="2814234" y="1858468"/>
                  <a:pt x="2597714" y="1784944"/>
                  <a:pt x="2424908" y="1838833"/>
                </a:cubicBezTo>
                <a:cubicBezTo>
                  <a:pt x="2252102" y="1892722"/>
                  <a:pt x="2106685" y="1812740"/>
                  <a:pt x="2006518" y="1838833"/>
                </a:cubicBezTo>
                <a:cubicBezTo>
                  <a:pt x="1906351" y="1864926"/>
                  <a:pt x="1718850" y="1837222"/>
                  <a:pt x="1476911" y="1838833"/>
                </a:cubicBezTo>
                <a:cubicBezTo>
                  <a:pt x="1234972" y="1840444"/>
                  <a:pt x="1201483" y="1791295"/>
                  <a:pt x="984376" y="1838833"/>
                </a:cubicBezTo>
                <a:cubicBezTo>
                  <a:pt x="767269" y="1886371"/>
                  <a:pt x="464500" y="1808220"/>
                  <a:pt x="306478" y="1838833"/>
                </a:cubicBezTo>
                <a:cubicBezTo>
                  <a:pt x="129995" y="1840880"/>
                  <a:pt x="7847" y="1696186"/>
                  <a:pt x="0" y="1532355"/>
                </a:cubicBezTo>
                <a:cubicBezTo>
                  <a:pt x="-41699" y="1376422"/>
                  <a:pt x="4199" y="1251449"/>
                  <a:pt x="0" y="1148247"/>
                </a:cubicBezTo>
                <a:cubicBezTo>
                  <a:pt x="-4199" y="1045045"/>
                  <a:pt x="42533" y="917793"/>
                  <a:pt x="0" y="715104"/>
                </a:cubicBezTo>
                <a:cubicBezTo>
                  <a:pt x="-42533" y="512415"/>
                  <a:pt x="34641" y="391822"/>
                  <a:pt x="0" y="306478"/>
                </a:cubicBezTo>
                <a:close/>
              </a:path>
              <a:path w="4320209" h="1838833" stroke="0" extrusionOk="0">
                <a:moveTo>
                  <a:pt x="0" y="306478"/>
                </a:moveTo>
                <a:cubicBezTo>
                  <a:pt x="92" y="155238"/>
                  <a:pt x="88924" y="-1243"/>
                  <a:pt x="306478" y="0"/>
                </a:cubicBezTo>
                <a:cubicBezTo>
                  <a:pt x="570908" y="-9625"/>
                  <a:pt x="767384" y="66677"/>
                  <a:pt x="910231" y="0"/>
                </a:cubicBezTo>
                <a:cubicBezTo>
                  <a:pt x="1053078" y="-66677"/>
                  <a:pt x="1316554" y="43909"/>
                  <a:pt x="1513983" y="0"/>
                </a:cubicBezTo>
                <a:cubicBezTo>
                  <a:pt x="1711412" y="-43909"/>
                  <a:pt x="1846793" y="34958"/>
                  <a:pt x="1932373" y="0"/>
                </a:cubicBezTo>
                <a:cubicBezTo>
                  <a:pt x="2017953" y="-34958"/>
                  <a:pt x="2320671" y="55593"/>
                  <a:pt x="2461981" y="0"/>
                </a:cubicBezTo>
                <a:cubicBezTo>
                  <a:pt x="2603291" y="-55593"/>
                  <a:pt x="2776967" y="61441"/>
                  <a:pt x="3065733" y="0"/>
                </a:cubicBezTo>
                <a:cubicBezTo>
                  <a:pt x="3354499" y="-61441"/>
                  <a:pt x="3584432" y="35466"/>
                  <a:pt x="4013731" y="0"/>
                </a:cubicBezTo>
                <a:cubicBezTo>
                  <a:pt x="4165133" y="-28908"/>
                  <a:pt x="4327158" y="144397"/>
                  <a:pt x="4320209" y="306478"/>
                </a:cubicBezTo>
                <a:cubicBezTo>
                  <a:pt x="4323210" y="448609"/>
                  <a:pt x="4293478" y="582408"/>
                  <a:pt x="4320209" y="702845"/>
                </a:cubicBezTo>
                <a:cubicBezTo>
                  <a:pt x="4346940" y="823282"/>
                  <a:pt x="4298027" y="959599"/>
                  <a:pt x="4320209" y="1086953"/>
                </a:cubicBezTo>
                <a:cubicBezTo>
                  <a:pt x="4342391" y="1214307"/>
                  <a:pt x="4303589" y="1387304"/>
                  <a:pt x="4320209" y="1532355"/>
                </a:cubicBezTo>
                <a:cubicBezTo>
                  <a:pt x="4298723" y="1716897"/>
                  <a:pt x="4167346" y="1834686"/>
                  <a:pt x="4013731" y="1838833"/>
                </a:cubicBezTo>
                <a:cubicBezTo>
                  <a:pt x="3863662" y="1880754"/>
                  <a:pt x="3646608" y="1830710"/>
                  <a:pt x="3447051" y="1838833"/>
                </a:cubicBezTo>
                <a:cubicBezTo>
                  <a:pt x="3247494" y="1846956"/>
                  <a:pt x="3043162" y="1779387"/>
                  <a:pt x="2917443" y="1838833"/>
                </a:cubicBezTo>
                <a:cubicBezTo>
                  <a:pt x="2791724" y="1898279"/>
                  <a:pt x="2635934" y="1823983"/>
                  <a:pt x="2499053" y="1838833"/>
                </a:cubicBezTo>
                <a:cubicBezTo>
                  <a:pt x="2362172" y="1853683"/>
                  <a:pt x="2115009" y="1790248"/>
                  <a:pt x="1932373" y="1838833"/>
                </a:cubicBezTo>
                <a:cubicBezTo>
                  <a:pt x="1749737" y="1887418"/>
                  <a:pt x="1592252" y="1832905"/>
                  <a:pt x="1402766" y="1838833"/>
                </a:cubicBezTo>
                <a:cubicBezTo>
                  <a:pt x="1213280" y="1844761"/>
                  <a:pt x="1031416" y="1808486"/>
                  <a:pt x="873158" y="1838833"/>
                </a:cubicBezTo>
                <a:cubicBezTo>
                  <a:pt x="714900" y="1869180"/>
                  <a:pt x="463949" y="1811761"/>
                  <a:pt x="306478" y="1838833"/>
                </a:cubicBezTo>
                <a:cubicBezTo>
                  <a:pt x="136254" y="1866430"/>
                  <a:pt x="-42046" y="1690333"/>
                  <a:pt x="0" y="1532355"/>
                </a:cubicBezTo>
                <a:cubicBezTo>
                  <a:pt x="-8607" y="1419588"/>
                  <a:pt x="16725" y="1211072"/>
                  <a:pt x="0" y="1123729"/>
                </a:cubicBezTo>
                <a:cubicBezTo>
                  <a:pt x="-16725" y="1036386"/>
                  <a:pt x="19935" y="864700"/>
                  <a:pt x="0" y="727362"/>
                </a:cubicBezTo>
                <a:cubicBezTo>
                  <a:pt x="-19935" y="590024"/>
                  <a:pt x="48983" y="422849"/>
                  <a:pt x="0" y="306478"/>
                </a:cubicBezTo>
                <a:close/>
              </a:path>
            </a:pathLst>
          </a:custGeom>
          <a:ln w="57150">
            <a:solidFill>
              <a:srgbClr val="F09020"/>
            </a:solidFill>
            <a:extLst>
              <a:ext uri="{C807C97D-BFC1-408E-A445-0C87EB9F89A2}">
                <ask:lineSketchStyleProps xmlns:ask="http://schemas.microsoft.com/office/drawing/2018/sketchyshapes" xmlns="" sd="530994158">
                  <a:prstGeom prst="round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norm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indent="-228600" algn="ctr">
              <a:spcAft>
                <a:spcPts val="600"/>
              </a:spcAft>
            </a:pPr>
            <a:r>
              <a:rPr lang="en-US" dirty="0"/>
              <a:t> </a:t>
            </a:r>
            <a:br>
              <a:rPr lang="en-US" dirty="0"/>
            </a:br>
            <a:r>
              <a:rPr lang="en-US" sz="2200" dirty="0"/>
              <a:t>Feeling good can help our </a:t>
            </a:r>
            <a:r>
              <a:rPr lang="en-US" sz="2200" b="1" dirty="0"/>
              <a:t>mental health</a:t>
            </a:r>
            <a:r>
              <a:rPr lang="en-US" sz="2200" dirty="0"/>
              <a:t> especially when we might have difficult things to do or decide.</a:t>
            </a:r>
            <a:br>
              <a:rPr lang="en-US" sz="2200" dirty="0"/>
            </a:br>
            <a:endParaRPr lang="en-GB" sz="2200" dirty="0"/>
          </a:p>
        </p:txBody>
      </p:sp>
      <p:pic>
        <p:nvPicPr>
          <p:cNvPr id="19" name="Picture 18">
            <a:extLst>
              <a:ext uri="{FF2B5EF4-FFF2-40B4-BE49-F238E27FC236}">
                <a16:creationId xmlns:a16="http://schemas.microsoft.com/office/drawing/2014/main" id="{6BE41467-DD34-4B4B-9BE7-1577A6A2719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4493005" y="4328358"/>
            <a:ext cx="2048201" cy="2048201"/>
          </a:xfrm>
          <a:prstGeom prst="rect">
            <a:avLst/>
          </a:prstGeom>
        </p:spPr>
      </p:pic>
      <p:pic>
        <p:nvPicPr>
          <p:cNvPr id="22" name="Picture 21" descr="A picture containing clipart&#10;&#10;Description automatically generated">
            <a:extLst>
              <a:ext uri="{FF2B5EF4-FFF2-40B4-BE49-F238E27FC236}">
                <a16:creationId xmlns:a16="http://schemas.microsoft.com/office/drawing/2014/main" id="{D85E568F-BAE2-4902-888C-4E6111235F4D}"/>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81829" y="2896330"/>
            <a:ext cx="2495502" cy="1728135"/>
          </a:xfrm>
          <a:prstGeom prst="rect">
            <a:avLst/>
          </a:prstGeom>
        </p:spPr>
      </p:pic>
      <p:pic>
        <p:nvPicPr>
          <p:cNvPr id="3" name="Picture 2" descr="A picture containing clipart, vector graphics&#10;&#10;Description automatically generated">
            <a:extLst>
              <a:ext uri="{FF2B5EF4-FFF2-40B4-BE49-F238E27FC236}">
                <a16:creationId xmlns:a16="http://schemas.microsoft.com/office/drawing/2014/main" id="{CE451A22-98D5-4A7F-9E68-C114DB806F5B}"/>
              </a:ext>
            </a:extLst>
          </p:cNvPr>
          <p:cNvPicPr>
            <a:picLocks noChangeAspect="1"/>
          </p:cNvPicPr>
          <p:nvPr/>
        </p:nvPicPr>
        <p:blipFill>
          <a:blip r:embed="rId13" cstate="print">
            <a:extLst>
              <a:ext uri="{28A0092B-C50C-407E-A947-70E740481C1C}">
                <a14:useLocalDpi xmlns:a14="http://schemas.microsoft.com/office/drawing/2010/main" val="0"/>
              </a:ext>
              <a:ext uri="{837473B0-CC2E-450A-ABE3-18F120FF3D39}">
                <a1611:picAttrSrcUrl xmlns:a1611="http://schemas.microsoft.com/office/drawing/2016/11/main" xmlns="" r:id="rId14"/>
              </a:ext>
            </a:extLst>
          </a:blip>
          <a:stretch>
            <a:fillRect/>
          </a:stretch>
        </p:blipFill>
        <p:spPr>
          <a:xfrm>
            <a:off x="9921604" y="203888"/>
            <a:ext cx="2019924" cy="2126235"/>
          </a:xfrm>
          <a:prstGeom prst="rect">
            <a:avLst/>
          </a:prstGeom>
        </p:spPr>
      </p:pic>
    </p:spTree>
    <p:extLst>
      <p:ext uri="{BB962C8B-B14F-4D97-AF65-F5344CB8AC3E}">
        <p14:creationId xmlns:p14="http://schemas.microsoft.com/office/powerpoint/2010/main" val="2120548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xpress Yourself Images, Stock Photos &amp; Vectors | Shutterstock">
            <a:extLst>
              <a:ext uri="{FF2B5EF4-FFF2-40B4-BE49-F238E27FC236}">
                <a16:creationId xmlns:a16="http://schemas.microsoft.com/office/drawing/2014/main" id="{95CD30D2-9BFB-4CB4-BE18-7DD7EDEA221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260" b="19441"/>
          <a:stretch/>
        </p:blipFill>
        <p:spPr bwMode="auto">
          <a:xfrm>
            <a:off x="3791014" y="2496136"/>
            <a:ext cx="4331674" cy="186572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6DE47E1-F941-4CCC-BFD3-B7A7D2EB1EEE}"/>
              </a:ext>
            </a:extLst>
          </p:cNvPr>
          <p:cNvSpPr txBox="1">
            <a:spLocks/>
          </p:cNvSpPr>
          <p:nvPr/>
        </p:nvSpPr>
        <p:spPr>
          <a:xfrm>
            <a:off x="1524000" y="173888"/>
            <a:ext cx="9144000" cy="9184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u="sng" dirty="0"/>
              <a:t>IMAGE!!</a:t>
            </a:r>
          </a:p>
        </p:txBody>
      </p:sp>
      <p:sp>
        <p:nvSpPr>
          <p:cNvPr id="6" name="Rectangle: Rounded Corners 5">
            <a:extLst>
              <a:ext uri="{FF2B5EF4-FFF2-40B4-BE49-F238E27FC236}">
                <a16:creationId xmlns:a16="http://schemas.microsoft.com/office/drawing/2014/main" id="{B35AB0AE-3C3C-46D3-8C33-5812D01F6408}"/>
              </a:ext>
            </a:extLst>
          </p:cNvPr>
          <p:cNvSpPr/>
          <p:nvPr/>
        </p:nvSpPr>
        <p:spPr>
          <a:xfrm>
            <a:off x="2141053" y="1116996"/>
            <a:ext cx="8264388" cy="1616765"/>
          </a:xfrm>
          <a:prstGeom prst="roundRect">
            <a:avLst/>
          </a:prstGeom>
          <a:ln w="28575">
            <a:solidFill>
              <a:srgbClr val="00CCFF"/>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a:t>How can we express ourselves through the way we look?</a:t>
            </a:r>
            <a:endParaRPr lang="en-GB" sz="2800" dirty="0"/>
          </a:p>
        </p:txBody>
      </p:sp>
      <p:sp>
        <p:nvSpPr>
          <p:cNvPr id="7" name="Rectangle: Rounded Corners 6">
            <a:extLst>
              <a:ext uri="{FF2B5EF4-FFF2-40B4-BE49-F238E27FC236}">
                <a16:creationId xmlns:a16="http://schemas.microsoft.com/office/drawing/2014/main" id="{CB64BF91-BFEF-489D-A399-9DD1CD271AFC}"/>
              </a:ext>
            </a:extLst>
          </p:cNvPr>
          <p:cNvSpPr/>
          <p:nvPr/>
        </p:nvSpPr>
        <p:spPr>
          <a:xfrm>
            <a:off x="8544892" y="2152649"/>
            <a:ext cx="3160642" cy="2362201"/>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dirty="0"/>
          </a:p>
          <a:p>
            <a:pPr algn="ctr"/>
            <a:r>
              <a:rPr lang="en-GB" b="1" dirty="0"/>
              <a:t>Fashion</a:t>
            </a:r>
          </a:p>
          <a:p>
            <a:r>
              <a:rPr lang="en-GB" dirty="0"/>
              <a:t>We can express how we are feeling or what we like through the way we dress. We can choose to wear something with our favourite tv show on it or something that we really love.</a:t>
            </a:r>
          </a:p>
          <a:p>
            <a:pPr algn="ctr"/>
            <a:endParaRPr lang="en-GB" dirty="0"/>
          </a:p>
        </p:txBody>
      </p:sp>
      <p:sp>
        <p:nvSpPr>
          <p:cNvPr id="8" name="Rectangle: Rounded Corners 7">
            <a:extLst>
              <a:ext uri="{FF2B5EF4-FFF2-40B4-BE49-F238E27FC236}">
                <a16:creationId xmlns:a16="http://schemas.microsoft.com/office/drawing/2014/main" id="{9F7B763D-38E6-46A8-839A-1F81C48F99BB}"/>
              </a:ext>
            </a:extLst>
          </p:cNvPr>
          <p:cNvSpPr/>
          <p:nvPr/>
        </p:nvSpPr>
        <p:spPr>
          <a:xfrm>
            <a:off x="305113" y="3952834"/>
            <a:ext cx="2935356" cy="2633765"/>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dirty="0"/>
          </a:p>
          <a:p>
            <a:pPr algn="ctr"/>
            <a:r>
              <a:rPr lang="en-GB" b="1" dirty="0"/>
              <a:t>Hair and Make up</a:t>
            </a:r>
          </a:p>
          <a:p>
            <a:r>
              <a:rPr lang="en-GB" dirty="0"/>
              <a:t>Sometimes we may want to show how we are feeling and our the way we style our hair, the way we do our make up, or even the colour we paint our nails! (for boys and girls!)</a:t>
            </a:r>
          </a:p>
          <a:p>
            <a:pPr algn="ctr"/>
            <a:endParaRPr lang="en-GB" dirty="0"/>
          </a:p>
        </p:txBody>
      </p:sp>
      <p:sp>
        <p:nvSpPr>
          <p:cNvPr id="9" name="Rectangle: Rounded Corners 8">
            <a:extLst>
              <a:ext uri="{FF2B5EF4-FFF2-40B4-BE49-F238E27FC236}">
                <a16:creationId xmlns:a16="http://schemas.microsoft.com/office/drawing/2014/main" id="{CA31CCFE-CBDC-424E-9513-2167F4C7D624}"/>
              </a:ext>
            </a:extLst>
          </p:cNvPr>
          <p:cNvSpPr/>
          <p:nvPr/>
        </p:nvSpPr>
        <p:spPr>
          <a:xfrm>
            <a:off x="3662673" y="4244007"/>
            <a:ext cx="4525618" cy="2362201"/>
          </a:xfrm>
          <a:prstGeom prst="roundRect">
            <a:avLst/>
          </a:prstGeom>
          <a:ln w="28575">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Did you know that wearing bright colours can help you feel happier? </a:t>
            </a:r>
          </a:p>
          <a:p>
            <a:pPr algn="ctr"/>
            <a:r>
              <a:rPr lang="en-GB" dirty="0"/>
              <a:t> </a:t>
            </a:r>
          </a:p>
          <a:p>
            <a:pPr algn="ctr"/>
            <a:r>
              <a:rPr lang="en-GB" dirty="0"/>
              <a:t>So, why not join in with our Shine Bright, Wear Bright campaign and wear something bright and colourful to make you feel good and show support for CHUMS!?</a:t>
            </a:r>
          </a:p>
          <a:p>
            <a:pPr algn="ctr"/>
            <a:endParaRPr lang="en-GB" dirty="0"/>
          </a:p>
        </p:txBody>
      </p:sp>
      <p:pic>
        <p:nvPicPr>
          <p:cNvPr id="10" name="Picture 4" descr="Bright Clothes On Background. Rainbow Colors Stock Photo - Image of clothing,  fast: 167648670">
            <a:extLst>
              <a:ext uri="{FF2B5EF4-FFF2-40B4-BE49-F238E27FC236}">
                <a16:creationId xmlns:a16="http://schemas.microsoft.com/office/drawing/2014/main" id="{ED1FC7F9-2EB8-4354-933D-9D5FE4A994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35053">
            <a:off x="8803520" y="4525679"/>
            <a:ext cx="2751482" cy="18331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6CFF7BA7-E472-4D99-9787-7FF93077000D}"/>
              </a:ext>
            </a:extLst>
          </p:cNvPr>
          <p:cNvPicPr>
            <a:picLocks noChangeAspect="1"/>
          </p:cNvPicPr>
          <p:nvPr/>
        </p:nvPicPr>
        <p:blipFill>
          <a:blip r:embed="rId4"/>
          <a:stretch>
            <a:fillRect/>
          </a:stretch>
        </p:blipFill>
        <p:spPr>
          <a:xfrm rot="20946762">
            <a:off x="379069" y="1887144"/>
            <a:ext cx="1940039" cy="2004172"/>
          </a:xfrm>
          <a:prstGeom prst="rect">
            <a:avLst/>
          </a:prstGeom>
        </p:spPr>
      </p:pic>
      <p:pic>
        <p:nvPicPr>
          <p:cNvPr id="12" name="Picture 11" descr="Logo, company name&#10;&#10;Description automatically generated">
            <a:extLst>
              <a:ext uri="{FF2B5EF4-FFF2-40B4-BE49-F238E27FC236}">
                <a16:creationId xmlns:a16="http://schemas.microsoft.com/office/drawing/2014/main" id="{F0DF26F0-C385-4060-B616-ADBD958CEB0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064" y="162436"/>
            <a:ext cx="1264024" cy="1663189"/>
          </a:xfrm>
          <a:prstGeom prst="rect">
            <a:avLst/>
          </a:prstGeom>
        </p:spPr>
      </p:pic>
    </p:spTree>
    <p:extLst>
      <p:ext uri="{BB962C8B-B14F-4D97-AF65-F5344CB8AC3E}">
        <p14:creationId xmlns:p14="http://schemas.microsoft.com/office/powerpoint/2010/main" val="585279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77879-546E-4AC2-833E-236A287175CA}"/>
              </a:ext>
            </a:extLst>
          </p:cNvPr>
          <p:cNvSpPr>
            <a:spLocks noGrp="1"/>
          </p:cNvSpPr>
          <p:nvPr>
            <p:ph type="title"/>
          </p:nvPr>
        </p:nvSpPr>
        <p:spPr/>
        <p:txBody>
          <a:bodyPr/>
          <a:lstStyle/>
          <a:p>
            <a:pPr algn="ctr"/>
            <a:r>
              <a:rPr lang="en-GB" dirty="0"/>
              <a:t>Remember… </a:t>
            </a:r>
          </a:p>
        </p:txBody>
      </p:sp>
      <p:sp>
        <p:nvSpPr>
          <p:cNvPr id="3" name="Content Placeholder 2">
            <a:extLst>
              <a:ext uri="{FF2B5EF4-FFF2-40B4-BE49-F238E27FC236}">
                <a16:creationId xmlns:a16="http://schemas.microsoft.com/office/drawing/2014/main" id="{A718616F-A1D8-403C-AE54-50DC6FC4BC98}"/>
              </a:ext>
            </a:extLst>
          </p:cNvPr>
          <p:cNvSpPr>
            <a:spLocks noGrp="1"/>
          </p:cNvSpPr>
          <p:nvPr>
            <p:ph idx="1"/>
          </p:nvPr>
        </p:nvSpPr>
        <p:spPr>
          <a:xfrm>
            <a:off x="838200" y="1825625"/>
            <a:ext cx="10515600" cy="3646707"/>
          </a:xfrm>
        </p:spPr>
        <p:txBody>
          <a:bodyPr>
            <a:normAutofit fontScale="92500"/>
          </a:bodyPr>
          <a:lstStyle/>
          <a:p>
            <a:r>
              <a:rPr lang="en-GB" dirty="0"/>
              <a:t>Recognise how you are feeling and remember it’s ok to feel different emotions. </a:t>
            </a:r>
          </a:p>
          <a:p>
            <a:r>
              <a:rPr lang="en-GB" dirty="0"/>
              <a:t>Do what makes you feel great! Doing what we love can make us feel good. </a:t>
            </a:r>
          </a:p>
          <a:p>
            <a:r>
              <a:rPr lang="en-GB" dirty="0"/>
              <a:t>Express yourself through art and music activities. </a:t>
            </a:r>
          </a:p>
          <a:p>
            <a:r>
              <a:rPr lang="en-GB" dirty="0"/>
              <a:t>Our physical health and mental health are both very important. </a:t>
            </a:r>
          </a:p>
          <a:p>
            <a:r>
              <a:rPr lang="en-GB" dirty="0"/>
              <a:t>Moving our bodies makes us feel better! </a:t>
            </a:r>
          </a:p>
          <a:p>
            <a:r>
              <a:rPr lang="en-GB" dirty="0"/>
              <a:t>Everyone is different and that’s ok. Be you! Express yourself through your image! </a:t>
            </a:r>
          </a:p>
          <a:p>
            <a:endParaRPr lang="en-GB" dirty="0"/>
          </a:p>
        </p:txBody>
      </p:sp>
      <p:pic>
        <p:nvPicPr>
          <p:cNvPr id="2054" name="Picture 6" descr="Free Thumbs Up Emoticon, Download Free Clip Art, Free Clip Art on Clipart  Library">
            <a:extLst>
              <a:ext uri="{FF2B5EF4-FFF2-40B4-BE49-F238E27FC236}">
                <a16:creationId xmlns:a16="http://schemas.microsoft.com/office/drawing/2014/main" id="{0BAFF256-E956-4A77-AC49-D88AEE9D5C5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0591" y="5074842"/>
            <a:ext cx="2123202" cy="1783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Logo, company name&#10;&#10;Description automatically generated">
            <a:extLst>
              <a:ext uri="{FF2B5EF4-FFF2-40B4-BE49-F238E27FC236}">
                <a16:creationId xmlns:a16="http://schemas.microsoft.com/office/drawing/2014/main" id="{08BBDEC9-9761-4EFC-9C8B-C0F19627C0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534" y="96780"/>
            <a:ext cx="1393161" cy="1830494"/>
          </a:xfrm>
          <a:prstGeom prst="rect">
            <a:avLst/>
          </a:prstGeom>
        </p:spPr>
      </p:pic>
    </p:spTree>
    <p:extLst>
      <p:ext uri="{BB962C8B-B14F-4D97-AF65-F5344CB8AC3E}">
        <p14:creationId xmlns:p14="http://schemas.microsoft.com/office/powerpoint/2010/main" val="3354360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CC52656-9E97-4BB4-933B-C0237D66849C}"/>
              </a:ext>
            </a:extLst>
          </p:cNvPr>
          <p:cNvSpPr txBox="1"/>
          <p:nvPr/>
        </p:nvSpPr>
        <p:spPr>
          <a:xfrm>
            <a:off x="642996" y="4571216"/>
            <a:ext cx="10906008" cy="111541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a:latin typeface="+mj-lt"/>
                <a:ea typeface="+mj-ea"/>
                <a:cs typeface="+mj-cs"/>
              </a:rPr>
              <a:t>Thank you!</a:t>
            </a:r>
          </a:p>
        </p:txBody>
      </p:sp>
      <p:pic>
        <p:nvPicPr>
          <p:cNvPr id="14" name="Picture 13" descr="Logo&#10;&#10;Description automatically generated">
            <a:extLst>
              <a:ext uri="{FF2B5EF4-FFF2-40B4-BE49-F238E27FC236}">
                <a16:creationId xmlns:a16="http://schemas.microsoft.com/office/drawing/2014/main" id="{2D8453FD-2C86-4DCD-A67F-8FD981D46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111" y="599475"/>
            <a:ext cx="3529109" cy="3529109"/>
          </a:xfrm>
          <a:prstGeom prst="rect">
            <a:avLst/>
          </a:prstGeom>
        </p:spPr>
      </p:pic>
      <p:pic>
        <p:nvPicPr>
          <p:cNvPr id="12" name="Picture 11" descr="Logo, company name&#10;&#10;Description automatically generated">
            <a:extLst>
              <a:ext uri="{FF2B5EF4-FFF2-40B4-BE49-F238E27FC236}">
                <a16:creationId xmlns:a16="http://schemas.microsoft.com/office/drawing/2014/main" id="{14562481-D19D-4EFE-84AB-C46E0D2B07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83953" y="574985"/>
            <a:ext cx="2868936" cy="3774916"/>
          </a:xfrm>
          <a:prstGeom prst="rect">
            <a:avLst/>
          </a:prstGeom>
        </p:spPr>
      </p:pic>
      <p:pic>
        <p:nvPicPr>
          <p:cNvPr id="9" name="Picture 8" descr="A picture containing text, child&#10;&#10;Description automatically generated">
            <a:extLst>
              <a:ext uri="{FF2B5EF4-FFF2-40B4-BE49-F238E27FC236}">
                <a16:creationId xmlns:a16="http://schemas.microsoft.com/office/drawing/2014/main" id="{92EA4152-0E29-4A0D-9D9A-DF78241DA588}"/>
              </a:ext>
            </a:extLst>
          </p:cNvPr>
          <p:cNvPicPr>
            <a:picLocks noChangeAspect="1"/>
          </p:cNvPicPr>
          <p:nvPr/>
        </p:nvPicPr>
        <p:blipFill rotWithShape="1">
          <a:blip r:embed="rId4">
            <a:extLst>
              <a:ext uri="{28A0092B-C50C-407E-A947-70E740481C1C}">
                <a14:useLocalDpi xmlns:a14="http://schemas.microsoft.com/office/drawing/2010/main" val="0"/>
              </a:ext>
            </a:extLst>
          </a:blip>
          <a:srcRect b="38634"/>
          <a:stretch/>
        </p:blipFill>
        <p:spPr>
          <a:xfrm>
            <a:off x="3806082" y="1079293"/>
            <a:ext cx="5261343" cy="2421505"/>
          </a:xfrm>
          <a:prstGeom prst="rect">
            <a:avLst/>
          </a:prstGeom>
        </p:spPr>
      </p:pic>
    </p:spTree>
    <p:extLst>
      <p:ext uri="{BB962C8B-B14F-4D97-AF65-F5344CB8AC3E}">
        <p14:creationId xmlns:p14="http://schemas.microsoft.com/office/powerpoint/2010/main" val="34038274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899</Words>
  <Application>Microsoft Office PowerPoint</Application>
  <PresentationFormat>Widescreen</PresentationFormat>
  <Paragraphs>92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Black</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 and Music</vt:lpstr>
      <vt:lpstr>It’s really important that we look after our bodies, which is called our “physical health”.  It’s also really important that we look after our minds too, which is known as our “mental health”.</vt:lpstr>
      <vt:lpstr>  Feeling good can help our mental health especially when we might have difficult things to do or decide. </vt:lpstr>
      <vt:lpstr>PowerPoint Presentation</vt:lpstr>
      <vt:lpstr>Remember…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Kylie Storey</dc:creator>
  <cp:lastModifiedBy>Kylie Storey</cp:lastModifiedBy>
  <cp:revision>2</cp:revision>
  <dcterms:created xsi:type="dcterms:W3CDTF">2021-01-28T10:45:22Z</dcterms:created>
  <dcterms:modified xsi:type="dcterms:W3CDTF">2021-01-28T10:48:55Z</dcterms:modified>
</cp:coreProperties>
</file>