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72" r:id="rId4"/>
    <p:sldId id="267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0" r:id="rId15"/>
    <p:sldId id="268" r:id="rId16"/>
    <p:sldId id="27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86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4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78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93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80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21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681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062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59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388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10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94E6F-68E5-4411-9F48-A0CD46D65E56}" type="datetimeFigureOut">
              <a:rPr lang="en-GB" smtClean="0"/>
              <a:t>24/01/2022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BEE9C-7421-4A52-908F-233568162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918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24" y="432260"/>
            <a:ext cx="8409391" cy="4487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44296">
            <a:off x="8031459" y="813303"/>
            <a:ext cx="3621140" cy="49205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12504">
            <a:off x="5156649" y="2701636"/>
            <a:ext cx="3284027" cy="32008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62307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37" y="266381"/>
            <a:ext cx="11729879" cy="63172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4240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451"/>
          <a:stretch/>
        </p:blipFill>
        <p:spPr>
          <a:xfrm>
            <a:off x="1155469" y="73536"/>
            <a:ext cx="9628477" cy="6549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859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28" t="5199" r="3038"/>
          <a:stretch/>
        </p:blipFill>
        <p:spPr>
          <a:xfrm>
            <a:off x="1180407" y="258129"/>
            <a:ext cx="9784079" cy="64166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7574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4472" y="532188"/>
            <a:ext cx="8181629" cy="56809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6488" y="1108240"/>
            <a:ext cx="32779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Throughout the Cornerstones curriculum, larger concepts are woven. These big ideas are designed to help children develop a wider and more general understanding of the world</a:t>
            </a:r>
            <a:r>
              <a:rPr lang="en-GB" dirty="0" smtClean="0"/>
              <a:t>.</a:t>
            </a:r>
          </a:p>
          <a:p>
            <a:pPr algn="ctr"/>
            <a:r>
              <a:rPr lang="en-GB" dirty="0" smtClean="0"/>
              <a:t> </a:t>
            </a:r>
            <a:r>
              <a:rPr lang="en-GB" dirty="0"/>
              <a:t>For example, One ‘big idea’ is ‘Humankind’. See below how this big idea is woven throughout subjects and also revisited and developed upon in different year groups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9930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011" y="285979"/>
            <a:ext cx="11496502" cy="62890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9637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66" y="142867"/>
            <a:ext cx="11742425" cy="63161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3619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467" y="238560"/>
            <a:ext cx="11666008" cy="61902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9294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96" y="304955"/>
            <a:ext cx="11707396" cy="62371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1743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0" y="357447"/>
            <a:ext cx="11440632" cy="60334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3507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12" y="246302"/>
            <a:ext cx="11569299" cy="62314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9535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79" y="237529"/>
            <a:ext cx="11953985" cy="62547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8306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36" y="237065"/>
            <a:ext cx="11381735" cy="628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88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231935"/>
              </p:ext>
            </p:extLst>
          </p:nvPr>
        </p:nvGraphicFramePr>
        <p:xfrm>
          <a:off x="706394" y="3138166"/>
          <a:ext cx="10515600" cy="31310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5600">
                  <a:extLst>
                    <a:ext uri="{9D8B030D-6E8A-4147-A177-3AD203B41FA5}">
                      <a16:colId xmlns:a16="http://schemas.microsoft.com/office/drawing/2014/main" val="15434414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200" dirty="0">
                          <a:effectLst/>
                        </a:rPr>
                        <a:t>The “Aspects” below are progressive and start from Nursery through to Year Four. They allow children to encounter and </a:t>
                      </a:r>
                      <a:r>
                        <a:rPr lang="en-GB" sz="3200" b="1" dirty="0">
                          <a:solidFill>
                            <a:srgbClr val="FF0000"/>
                          </a:solidFill>
                          <a:effectLst/>
                        </a:rPr>
                        <a:t>revisit their learning</a:t>
                      </a:r>
                      <a:r>
                        <a:rPr lang="en-GB" sz="3200" dirty="0">
                          <a:effectLst/>
                        </a:rPr>
                        <a:t> through a variety of subject lenses. Over time, these encounters help children to build </a:t>
                      </a:r>
                      <a:r>
                        <a:rPr lang="en-GB" sz="3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conceptual frameworks</a:t>
                      </a:r>
                      <a:r>
                        <a:rPr lang="en-GB" sz="3200" dirty="0">
                          <a:effectLst/>
                        </a:rPr>
                        <a:t> that enable a better understanding of increasingly </a:t>
                      </a:r>
                      <a:r>
                        <a:rPr lang="en-GB" sz="3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complexity</a:t>
                      </a:r>
                      <a:r>
                        <a:rPr lang="en-GB" sz="3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0418748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31799" y="170673"/>
            <a:ext cx="6886833" cy="15696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Each curriculum subject is broken </a:t>
            </a:r>
            <a:r>
              <a:rPr lang="en-GB" sz="3200" dirty="0" smtClean="0"/>
              <a:t>down into “Aspects” developed from the “Big Ideas”</a:t>
            </a:r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86769">
            <a:off x="8830486" y="206100"/>
            <a:ext cx="2755145" cy="26853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049" y="1876264"/>
            <a:ext cx="7488382" cy="1125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65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735" b="5199"/>
          <a:stretch/>
        </p:blipFill>
        <p:spPr>
          <a:xfrm>
            <a:off x="2464966" y="208506"/>
            <a:ext cx="9347420" cy="61590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24691" y="490451"/>
            <a:ext cx="20698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An example of a subject (Art and Design) Curriculum Intent. Based on the Big Ideas.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934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87"/>
          <a:stretch/>
        </p:blipFill>
        <p:spPr>
          <a:xfrm>
            <a:off x="76990" y="192956"/>
            <a:ext cx="6746373" cy="44306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6234" y="2156860"/>
            <a:ext cx="5707554" cy="45179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2033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</TotalTime>
  <Words>150</Words>
  <Application>Microsoft Office PowerPoint</Application>
  <PresentationFormat>Widescreen</PresentationFormat>
  <Paragraphs>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straccia</dc:creator>
  <cp:lastModifiedBy>nicola straccia</cp:lastModifiedBy>
  <cp:revision>15</cp:revision>
  <dcterms:created xsi:type="dcterms:W3CDTF">2021-12-13T13:50:40Z</dcterms:created>
  <dcterms:modified xsi:type="dcterms:W3CDTF">2022-01-24T16:57:33Z</dcterms:modified>
</cp:coreProperties>
</file>