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256" r:id="rId3"/>
    <p:sldId id="263" r:id="rId4"/>
    <p:sldId id="297" r:id="rId5"/>
    <p:sldId id="298" r:id="rId6"/>
    <p:sldId id="288" r:id="rId7"/>
    <p:sldId id="289" r:id="rId8"/>
    <p:sldId id="271" r:id="rId9"/>
    <p:sldId id="257" r:id="rId10"/>
    <p:sldId id="302" r:id="rId11"/>
    <p:sldId id="300" r:id="rId12"/>
    <p:sldId id="295" r:id="rId13"/>
    <p:sldId id="274" r:id="rId14"/>
    <p:sldId id="275" r:id="rId15"/>
    <p:sldId id="276" r:id="rId16"/>
    <p:sldId id="278" r:id="rId17"/>
    <p:sldId id="280" r:id="rId18"/>
    <p:sldId id="296" r:id="rId19"/>
    <p:sldId id="282" r:id="rId20"/>
    <p:sldId id="279" r:id="rId21"/>
    <p:sldId id="283" r:id="rId22"/>
    <p:sldId id="284" r:id="rId23"/>
    <p:sldId id="287" r:id="rId24"/>
    <p:sldId id="291" r:id="rId25"/>
    <p:sldId id="292" r:id="rId26"/>
    <p:sldId id="293" r:id="rId27"/>
    <p:sldId id="303" r:id="rId28"/>
    <p:sldId id="304" r:id="rId29"/>
    <p:sldId id="305" r:id="rId30"/>
    <p:sldId id="306" r:id="rId31"/>
    <p:sldId id="307" r:id="rId32"/>
    <p:sldId id="308" r:id="rId33"/>
    <p:sldId id="309" r:id="rId34"/>
    <p:sldId id="310" r:id="rId35"/>
    <p:sldId id="311" r:id="rId36"/>
    <p:sldId id="312" r:id="rId37"/>
    <p:sldId id="313" r:id="rId38"/>
    <p:sldId id="314" r:id="rId39"/>
    <p:sldId id="315" r:id="rId40"/>
    <p:sldId id="316" r:id="rId41"/>
    <p:sldId id="319" r:id="rId42"/>
    <p:sldId id="320" r:id="rId43"/>
    <p:sldId id="317" r:id="rId44"/>
    <p:sldId id="318" r:id="rId4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9" d="100"/>
          <a:sy n="109" d="100"/>
        </p:scale>
        <p:origin x="16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F1CC0C0-E8D8-4F38-B4AE-E07FC73D23E7}" type="datetimeFigureOut">
              <a:rPr lang="en-GB" smtClean="0"/>
              <a:t>09/05/2023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A60584-BE5A-4847-A57F-A80E5B4C5183}" type="slidenum">
              <a:rPr lang="en-GB" smtClean="0"/>
              <a:t>‹#›</a:t>
            </a:fld>
            <a:endParaRPr lang="en-GB"/>
          </a:p>
        </p:txBody>
      </p:sp>
    </p:spTree>
    <p:extLst>
      <p:ext uri="{BB962C8B-B14F-4D97-AF65-F5344CB8AC3E}">
        <p14:creationId xmlns:p14="http://schemas.microsoft.com/office/powerpoint/2010/main" val="41777991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C92561B3-681A-455B-BE2A-54B801E87BD1}" type="slidenum">
              <a:rPr lang="en-GB" smtClean="0">
                <a:solidFill>
                  <a:prstClr val="black"/>
                </a:solidFill>
              </a:rPr>
              <a:pPr/>
              <a:t>26</a:t>
            </a:fld>
            <a:endParaRPr lang="en-GB">
              <a:solidFill>
                <a:prstClr val="black"/>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Comment on difference between printed and spoken word. </a:t>
            </a:r>
          </a:p>
          <a:p>
            <a:r>
              <a:rPr lang="en-GB" dirty="0" smtClean="0"/>
              <a:t>Talk about sliding finger instead of pointing. </a:t>
            </a:r>
          </a:p>
          <a:p>
            <a:r>
              <a:rPr lang="en-GB" dirty="0" smtClean="0"/>
              <a:t>Eliding vowels</a:t>
            </a:r>
          </a:p>
          <a:p>
            <a:r>
              <a:rPr lang="en-GB" dirty="0" smtClean="0"/>
              <a:t>Ability of brain to take in visual information – top half of words; finding words several lines below </a:t>
            </a:r>
          </a:p>
          <a:p>
            <a:endParaRPr lang="en-GB" dirty="0"/>
          </a:p>
        </p:txBody>
      </p:sp>
      <p:sp>
        <p:nvSpPr>
          <p:cNvPr id="4" name="Slide Number Placeholder 3"/>
          <p:cNvSpPr>
            <a:spLocks noGrp="1"/>
          </p:cNvSpPr>
          <p:nvPr>
            <p:ph type="sldNum" sz="quarter" idx="10"/>
          </p:nvPr>
        </p:nvSpPr>
        <p:spPr/>
        <p:txBody>
          <a:bodyPr/>
          <a:lstStyle/>
          <a:p>
            <a:fld id="{C92561B3-681A-455B-BE2A-54B801E87BD1}" type="slidenum">
              <a:rPr lang="en-GB" smtClean="0">
                <a:solidFill>
                  <a:prstClr val="black"/>
                </a:solidFill>
              </a:rPr>
              <a:pPr/>
              <a:t>27</a:t>
            </a:fld>
            <a:endParaRPr lang="en-GB">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This is how</a:t>
            </a:r>
            <a:r>
              <a:rPr lang="en-GB" baseline="0" dirty="0" smtClean="0"/>
              <a:t> I read foreign texts – fluently but with little understanding!</a:t>
            </a:r>
            <a:endParaRPr lang="en-GB" dirty="0"/>
          </a:p>
        </p:txBody>
      </p:sp>
      <p:sp>
        <p:nvSpPr>
          <p:cNvPr id="4" name="Slide Number Placeholder 3"/>
          <p:cNvSpPr>
            <a:spLocks noGrp="1"/>
          </p:cNvSpPr>
          <p:nvPr>
            <p:ph type="sldNum" sz="quarter" idx="10"/>
          </p:nvPr>
        </p:nvSpPr>
        <p:spPr/>
        <p:txBody>
          <a:bodyPr/>
          <a:lstStyle/>
          <a:p>
            <a:fld id="{C92561B3-681A-455B-BE2A-54B801E87BD1}" type="slidenum">
              <a:rPr lang="en-GB" smtClean="0">
                <a:solidFill>
                  <a:prstClr val="black"/>
                </a:solidFill>
              </a:rPr>
              <a:pPr/>
              <a:t>29</a:t>
            </a:fld>
            <a:endParaRPr lang="en-GB">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90%</a:t>
            </a:r>
            <a:r>
              <a:rPr lang="en-GB" baseline="0" dirty="0" smtClean="0"/>
              <a:t> of the text can be read easily – </a:t>
            </a:r>
            <a:r>
              <a:rPr lang="en-GB" baseline="0" dirty="0" err="1" smtClean="0"/>
              <a:t>ie</a:t>
            </a:r>
            <a:r>
              <a:rPr lang="en-GB" baseline="0" dirty="0" smtClean="0"/>
              <a:t> no more than 10 errors in 100 words</a:t>
            </a:r>
            <a:endParaRPr lang="en-GB" dirty="0"/>
          </a:p>
        </p:txBody>
      </p:sp>
      <p:sp>
        <p:nvSpPr>
          <p:cNvPr id="4" name="Slide Number Placeholder 3"/>
          <p:cNvSpPr>
            <a:spLocks noGrp="1"/>
          </p:cNvSpPr>
          <p:nvPr>
            <p:ph type="sldNum" sz="quarter" idx="10"/>
          </p:nvPr>
        </p:nvSpPr>
        <p:spPr/>
        <p:txBody>
          <a:bodyPr/>
          <a:lstStyle/>
          <a:p>
            <a:fld id="{C92561B3-681A-455B-BE2A-54B801E87BD1}" type="slidenum">
              <a:rPr lang="en-GB" smtClean="0">
                <a:solidFill>
                  <a:prstClr val="black"/>
                </a:solidFill>
              </a:rPr>
              <a:pPr/>
              <a:t>39</a:t>
            </a:fld>
            <a:endParaRPr lang="en-GB">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08D7315C-A052-4E46-B235-8CECC8FE03AD}" type="datetimeFigureOut">
              <a:rPr lang="en-GB" smtClean="0"/>
              <a:t>09/05/2023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2391319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8D7315C-A052-4E46-B235-8CECC8FE03AD}" type="datetimeFigureOut">
              <a:rPr lang="en-GB" smtClean="0"/>
              <a:t>09/05/2023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2945912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8D7315C-A052-4E46-B235-8CECC8FE03AD}" type="datetimeFigureOut">
              <a:rPr lang="en-GB" smtClean="0"/>
              <a:t>09/05/2023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849665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08D7315C-A052-4E46-B235-8CECC8FE03AD}" type="datetimeFigureOut">
              <a:rPr lang="en-GB" smtClean="0"/>
              <a:t>09/05/2023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741523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08D7315C-A052-4E46-B235-8CECC8FE03AD}" type="datetimeFigureOut">
              <a:rPr lang="en-GB" smtClean="0"/>
              <a:t>09/05/2023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37369675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08D7315C-A052-4E46-B235-8CECC8FE03AD}" type="datetimeFigureOut">
              <a:rPr lang="en-GB" smtClean="0"/>
              <a:t>09/05/2023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3169744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D7315C-A052-4E46-B235-8CECC8FE03AD}" type="datetimeFigureOut">
              <a:rPr lang="en-GB" smtClean="0"/>
              <a:t>09/05/2023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34385049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D7315C-A052-4E46-B235-8CECC8FE03AD}" type="datetimeFigureOut">
              <a:rPr lang="en-GB" smtClean="0"/>
              <a:t>09/05/2023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3964643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8D7315C-A052-4E46-B235-8CECC8FE03AD}" type="datetimeFigureOut">
              <a:rPr lang="en-GB" smtClean="0"/>
              <a:t>09/05/2023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613962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8D7315C-A052-4E46-B235-8CECC8FE03AD}" type="datetimeFigureOut">
              <a:rPr lang="en-GB" smtClean="0"/>
              <a:t>09/05/2023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24231771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08D7315C-A052-4E46-B235-8CECC8FE03AD}" type="datetimeFigureOut">
              <a:rPr lang="en-GB" smtClean="0"/>
              <a:t>09/05/2023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0349249-262F-4EC9-B88C-BB152F095E79}" type="slidenum">
              <a:rPr lang="en-GB" smtClean="0"/>
              <a:t>‹#›</a:t>
            </a:fld>
            <a:endParaRPr lang="en-GB"/>
          </a:p>
        </p:txBody>
      </p:sp>
    </p:spTree>
    <p:extLst>
      <p:ext uri="{BB962C8B-B14F-4D97-AF65-F5344CB8AC3E}">
        <p14:creationId xmlns:p14="http://schemas.microsoft.com/office/powerpoint/2010/main" val="38907162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E19864EB-DC52-4A40-8F28-51D1DBEE2853}" type="datetime1">
              <a:rPr lang="en-GB" smtClean="0">
                <a:solidFill>
                  <a:srgbClr val="D6ECFF">
                    <a:shade val="90000"/>
                  </a:srgbClr>
                </a:solidFill>
              </a:rPr>
              <a:pPr/>
              <a:t>09/05/2023</a:t>
            </a:fld>
            <a:endParaRPr lang="en-GB">
              <a:solidFill>
                <a:srgbClr val="D6ECFF">
                  <a:shade val="90000"/>
                </a:srgbClr>
              </a:solidFill>
            </a:endParaRPr>
          </a:p>
        </p:txBody>
      </p:sp>
      <p:sp>
        <p:nvSpPr>
          <p:cNvPr id="19" name="Footer Placeholder 18"/>
          <p:cNvSpPr>
            <a:spLocks noGrp="1"/>
          </p:cNvSpPr>
          <p:nvPr>
            <p:ph type="ftr" sz="quarter" idx="11"/>
          </p:nvPr>
        </p:nvSpPr>
        <p:spPr/>
        <p:txBody>
          <a:bodyPr/>
          <a:lstStyle/>
          <a:p>
            <a:endParaRPr lang="en-GB">
              <a:solidFill>
                <a:srgbClr val="D6ECFF">
                  <a:shade val="90000"/>
                </a:srgbClr>
              </a:solidFill>
            </a:endParaRPr>
          </a:p>
        </p:txBody>
      </p:sp>
      <p:sp>
        <p:nvSpPr>
          <p:cNvPr id="27" name="Slide Number Placeholder 26"/>
          <p:cNvSpPr>
            <a:spLocks noGrp="1"/>
          </p:cNvSpPr>
          <p:nvPr>
            <p:ph type="sldNum" sz="quarter" idx="12"/>
          </p:nvPr>
        </p:nvSpPr>
        <p:spPr/>
        <p:txBody>
          <a:bodyPr/>
          <a:lstStyle/>
          <a:p>
            <a:fld id="{D49A1FD1-94BD-4F68-80A8-956A685AD140}" type="slidenum">
              <a:rPr lang="en-GB" smtClean="0">
                <a:solidFill>
                  <a:srgbClr val="D6ECFF">
                    <a:shade val="90000"/>
                  </a:srgbClr>
                </a:solidFill>
              </a:rPr>
              <a:pPr/>
              <a:t>‹#›</a:t>
            </a:fld>
            <a:endParaRPr lang="en-GB">
              <a:solidFill>
                <a:srgbClr val="D6ECFF">
                  <a:shade val="90000"/>
                </a:srgbClr>
              </a:solidFill>
            </a:endParaRPr>
          </a:p>
        </p:txBody>
      </p:sp>
    </p:spTree>
    <p:extLst>
      <p:ext uri="{BB962C8B-B14F-4D97-AF65-F5344CB8AC3E}">
        <p14:creationId xmlns:p14="http://schemas.microsoft.com/office/powerpoint/2010/main" val="1711917361"/>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6B36FA4-0951-45F3-B518-3334C846FBE6}" type="datetime1">
              <a:rPr lang="en-GB" smtClean="0">
                <a:solidFill>
                  <a:srgbClr val="4E5B6F">
                    <a:shade val="90000"/>
                  </a:srgbClr>
                </a:solidFill>
              </a:rPr>
              <a:pPr/>
              <a:t>09/05/2023</a:t>
            </a:fld>
            <a:endParaRPr lang="en-GB">
              <a:solidFill>
                <a:srgbClr val="4E5B6F">
                  <a:shade val="90000"/>
                </a:srgbClr>
              </a:solidFill>
            </a:endParaRPr>
          </a:p>
        </p:txBody>
      </p:sp>
      <p:sp>
        <p:nvSpPr>
          <p:cNvPr id="5" name="Footer Placeholder 4"/>
          <p:cNvSpPr>
            <a:spLocks noGrp="1"/>
          </p:cNvSpPr>
          <p:nvPr>
            <p:ph type="ftr" sz="quarter" idx="11"/>
          </p:nvPr>
        </p:nvSpPr>
        <p:spPr/>
        <p:txBody>
          <a:bodyPr/>
          <a:lstStyle/>
          <a:p>
            <a:endParaRPr lang="en-GB">
              <a:solidFill>
                <a:srgbClr val="4E5B6F">
                  <a:shade val="90000"/>
                </a:srgbClr>
              </a:solidFill>
            </a:endParaRPr>
          </a:p>
        </p:txBody>
      </p:sp>
      <p:sp>
        <p:nvSpPr>
          <p:cNvPr id="6" name="Slide Number Placeholder 5"/>
          <p:cNvSpPr>
            <a:spLocks noGrp="1"/>
          </p:cNvSpPr>
          <p:nvPr>
            <p:ph type="sldNum" sz="quarter" idx="12"/>
          </p:nvPr>
        </p:nvSpPr>
        <p:spPr/>
        <p:txBody>
          <a:bodyPr/>
          <a:lstStyle/>
          <a:p>
            <a:fld id="{CDA1EFB6-5E6F-44F5-90DD-3AD752EC3D34}"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309510334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C44AE94-CEF5-417D-98BE-D629167EC3F9}" type="datetime1">
              <a:rPr lang="en-GB" smtClean="0">
                <a:solidFill>
                  <a:srgbClr val="D6ECFF">
                    <a:shade val="90000"/>
                  </a:srgbClr>
                </a:solidFill>
              </a:rPr>
              <a:pPr/>
              <a:t>09/05/2023</a:t>
            </a:fld>
            <a:endParaRPr lang="en-GB">
              <a:solidFill>
                <a:srgbClr val="D6ECFF">
                  <a:shade val="90000"/>
                </a:srgbClr>
              </a:solidFill>
            </a:endParaRPr>
          </a:p>
        </p:txBody>
      </p:sp>
      <p:sp>
        <p:nvSpPr>
          <p:cNvPr id="5" name="Footer Placeholder 4"/>
          <p:cNvSpPr>
            <a:spLocks noGrp="1"/>
          </p:cNvSpPr>
          <p:nvPr>
            <p:ph type="ftr" sz="quarter" idx="11"/>
          </p:nvPr>
        </p:nvSpPr>
        <p:spPr/>
        <p:txBody>
          <a:bodyPr/>
          <a:lstStyle/>
          <a:p>
            <a:endParaRPr lang="en-GB">
              <a:solidFill>
                <a:srgbClr val="D6ECFF">
                  <a:shade val="90000"/>
                </a:srgbClr>
              </a:solidFill>
            </a:endParaRPr>
          </a:p>
        </p:txBody>
      </p:sp>
      <p:sp>
        <p:nvSpPr>
          <p:cNvPr id="6" name="Slide Number Placeholder 5"/>
          <p:cNvSpPr>
            <a:spLocks noGrp="1"/>
          </p:cNvSpPr>
          <p:nvPr>
            <p:ph type="sldNum" sz="quarter" idx="12"/>
          </p:nvPr>
        </p:nvSpPr>
        <p:spPr/>
        <p:txBody>
          <a:bodyPr/>
          <a:lstStyle/>
          <a:p>
            <a:fld id="{DAF670A7-C6EE-4006-AF7F-C9A1289E01A9}" type="slidenum">
              <a:rPr lang="en-GB" smtClean="0">
                <a:solidFill>
                  <a:srgbClr val="D6ECFF">
                    <a:shade val="90000"/>
                  </a:srgbClr>
                </a:solidFill>
              </a:rPr>
              <a:pPr/>
              <a:t>‹#›</a:t>
            </a:fld>
            <a:endParaRPr lang="en-GB">
              <a:solidFill>
                <a:srgbClr val="D6ECFF">
                  <a:shade val="90000"/>
                </a:srgbClr>
              </a:solidFill>
            </a:endParaRPr>
          </a:p>
        </p:txBody>
      </p:sp>
    </p:spTree>
    <p:extLst>
      <p:ext uri="{BB962C8B-B14F-4D97-AF65-F5344CB8AC3E}">
        <p14:creationId xmlns:p14="http://schemas.microsoft.com/office/powerpoint/2010/main" val="3781508877"/>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05A74154-BA90-4410-8A74-8EE00DED8E9D}" type="datetime1">
              <a:rPr lang="en-GB" smtClean="0">
                <a:solidFill>
                  <a:srgbClr val="4E5B6F">
                    <a:shade val="90000"/>
                  </a:srgbClr>
                </a:solidFill>
              </a:rPr>
              <a:pPr/>
              <a:t>09/05/2023</a:t>
            </a:fld>
            <a:endParaRPr lang="en-GB">
              <a:solidFill>
                <a:srgbClr val="4E5B6F">
                  <a:shade val="90000"/>
                </a:srgbClr>
              </a:solidFill>
            </a:endParaRPr>
          </a:p>
        </p:txBody>
      </p:sp>
      <p:sp>
        <p:nvSpPr>
          <p:cNvPr id="6" name="Footer Placeholder 5"/>
          <p:cNvSpPr>
            <a:spLocks noGrp="1"/>
          </p:cNvSpPr>
          <p:nvPr>
            <p:ph type="ftr" sz="quarter" idx="11"/>
          </p:nvPr>
        </p:nvSpPr>
        <p:spPr/>
        <p:txBody>
          <a:bodyPr/>
          <a:lstStyle/>
          <a:p>
            <a:endParaRPr lang="en-GB">
              <a:solidFill>
                <a:srgbClr val="4E5B6F">
                  <a:shade val="90000"/>
                </a:srgbClr>
              </a:solidFill>
            </a:endParaRPr>
          </a:p>
        </p:txBody>
      </p:sp>
      <p:sp>
        <p:nvSpPr>
          <p:cNvPr id="7" name="Slide Number Placeholder 6"/>
          <p:cNvSpPr>
            <a:spLocks noGrp="1"/>
          </p:cNvSpPr>
          <p:nvPr>
            <p:ph type="sldNum" sz="quarter" idx="12"/>
          </p:nvPr>
        </p:nvSpPr>
        <p:spPr/>
        <p:txBody>
          <a:bodyPr/>
          <a:lstStyle/>
          <a:p>
            <a:fld id="{E2F2CC46-0382-4339-988F-EF4A074EC273}"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27951335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09C0CC2-6107-4633-A699-CD4B97DB34FC}" type="datetime1">
              <a:rPr lang="en-GB" smtClean="0">
                <a:solidFill>
                  <a:srgbClr val="4E5B6F">
                    <a:shade val="90000"/>
                  </a:srgbClr>
                </a:solidFill>
              </a:rPr>
              <a:pPr/>
              <a:t>09/05/2023</a:t>
            </a:fld>
            <a:endParaRPr lang="en-GB">
              <a:solidFill>
                <a:srgbClr val="4E5B6F">
                  <a:shade val="90000"/>
                </a:srgbClr>
              </a:solidFill>
            </a:endParaRPr>
          </a:p>
        </p:txBody>
      </p:sp>
      <p:sp>
        <p:nvSpPr>
          <p:cNvPr id="8" name="Footer Placeholder 7"/>
          <p:cNvSpPr>
            <a:spLocks noGrp="1"/>
          </p:cNvSpPr>
          <p:nvPr>
            <p:ph type="ftr" sz="quarter" idx="11"/>
          </p:nvPr>
        </p:nvSpPr>
        <p:spPr/>
        <p:txBody>
          <a:bodyPr/>
          <a:lstStyle/>
          <a:p>
            <a:endParaRPr lang="en-GB">
              <a:solidFill>
                <a:srgbClr val="4E5B6F">
                  <a:shade val="90000"/>
                </a:srgbClr>
              </a:solidFill>
            </a:endParaRPr>
          </a:p>
        </p:txBody>
      </p:sp>
      <p:sp>
        <p:nvSpPr>
          <p:cNvPr id="9" name="Slide Number Placeholder 8"/>
          <p:cNvSpPr>
            <a:spLocks noGrp="1"/>
          </p:cNvSpPr>
          <p:nvPr>
            <p:ph type="sldNum" sz="quarter" idx="12"/>
          </p:nvPr>
        </p:nvSpPr>
        <p:spPr/>
        <p:txBody>
          <a:bodyPr/>
          <a:lstStyle/>
          <a:p>
            <a:fld id="{19013757-6CFF-476D-B09A-48CF74217CAC}"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279787014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9C3B5F4F-CF94-4932-ADB3-1454053BC861}" type="datetime1">
              <a:rPr lang="en-GB" smtClean="0">
                <a:solidFill>
                  <a:srgbClr val="4E5B6F">
                    <a:shade val="90000"/>
                  </a:srgbClr>
                </a:solidFill>
              </a:rPr>
              <a:pPr/>
              <a:t>09/05/2023</a:t>
            </a:fld>
            <a:endParaRPr lang="en-GB">
              <a:solidFill>
                <a:srgbClr val="4E5B6F">
                  <a:shade val="90000"/>
                </a:srgbClr>
              </a:solidFill>
            </a:endParaRPr>
          </a:p>
        </p:txBody>
      </p:sp>
      <p:sp>
        <p:nvSpPr>
          <p:cNvPr id="4" name="Footer Placeholder 3"/>
          <p:cNvSpPr>
            <a:spLocks noGrp="1"/>
          </p:cNvSpPr>
          <p:nvPr>
            <p:ph type="ftr" sz="quarter" idx="11"/>
          </p:nvPr>
        </p:nvSpPr>
        <p:spPr/>
        <p:txBody>
          <a:bodyPr/>
          <a:lstStyle/>
          <a:p>
            <a:endParaRPr lang="en-GB">
              <a:solidFill>
                <a:srgbClr val="4E5B6F">
                  <a:shade val="90000"/>
                </a:srgbClr>
              </a:solidFill>
            </a:endParaRPr>
          </a:p>
        </p:txBody>
      </p:sp>
      <p:sp>
        <p:nvSpPr>
          <p:cNvPr id="5" name="Slide Number Placeholder 4"/>
          <p:cNvSpPr>
            <a:spLocks noGrp="1"/>
          </p:cNvSpPr>
          <p:nvPr>
            <p:ph type="sldNum" sz="quarter" idx="12"/>
          </p:nvPr>
        </p:nvSpPr>
        <p:spPr/>
        <p:txBody>
          <a:bodyPr/>
          <a:lstStyle/>
          <a:p>
            <a:fld id="{455B64E8-43A4-4482-B9F9-D7873E625929}"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3179488573"/>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EC45D1-C9D1-4577-981F-18187FEF570F}" type="datetime1">
              <a:rPr lang="en-GB" smtClean="0">
                <a:solidFill>
                  <a:srgbClr val="4E5B6F">
                    <a:shade val="90000"/>
                  </a:srgbClr>
                </a:solidFill>
              </a:rPr>
              <a:pPr/>
              <a:t>09/05/2023</a:t>
            </a:fld>
            <a:endParaRPr lang="en-GB">
              <a:solidFill>
                <a:srgbClr val="4E5B6F">
                  <a:shade val="90000"/>
                </a:srgbClr>
              </a:solidFill>
            </a:endParaRPr>
          </a:p>
        </p:txBody>
      </p:sp>
      <p:sp>
        <p:nvSpPr>
          <p:cNvPr id="3" name="Footer Placeholder 2"/>
          <p:cNvSpPr>
            <a:spLocks noGrp="1"/>
          </p:cNvSpPr>
          <p:nvPr>
            <p:ph type="ftr" sz="quarter" idx="11"/>
          </p:nvPr>
        </p:nvSpPr>
        <p:spPr/>
        <p:txBody>
          <a:bodyPr/>
          <a:lstStyle/>
          <a:p>
            <a:endParaRPr lang="en-GB">
              <a:solidFill>
                <a:srgbClr val="4E5B6F">
                  <a:shade val="90000"/>
                </a:srgbClr>
              </a:solidFill>
            </a:endParaRPr>
          </a:p>
        </p:txBody>
      </p:sp>
      <p:sp>
        <p:nvSpPr>
          <p:cNvPr id="4" name="Slide Number Placeholder 3"/>
          <p:cNvSpPr>
            <a:spLocks noGrp="1"/>
          </p:cNvSpPr>
          <p:nvPr>
            <p:ph type="sldNum" sz="quarter" idx="12"/>
          </p:nvPr>
        </p:nvSpPr>
        <p:spPr/>
        <p:txBody>
          <a:bodyPr/>
          <a:lstStyle/>
          <a:p>
            <a:fld id="{C732FC79-597C-47C4-9513-F7AD99FAC033}"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3222589968"/>
      </p:ext>
    </p:extLst>
  </p:cSld>
  <p:clrMapOvr>
    <a:masterClrMapping/>
  </p:clrMapOvr>
  <p:hf sldNum="0"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9F248CBE-CC34-47F1-AAB4-788207AB19CC}" type="datetime1">
              <a:rPr lang="en-GB" smtClean="0">
                <a:solidFill>
                  <a:srgbClr val="4E5B6F">
                    <a:shade val="90000"/>
                  </a:srgbClr>
                </a:solidFill>
              </a:rPr>
              <a:pPr/>
              <a:t>09/05/2023</a:t>
            </a:fld>
            <a:endParaRPr lang="en-GB">
              <a:solidFill>
                <a:srgbClr val="4E5B6F">
                  <a:shade val="90000"/>
                </a:srgbClr>
              </a:solidFill>
            </a:endParaRPr>
          </a:p>
        </p:txBody>
      </p:sp>
      <p:sp>
        <p:nvSpPr>
          <p:cNvPr id="6" name="Footer Placeholder 5"/>
          <p:cNvSpPr>
            <a:spLocks noGrp="1"/>
          </p:cNvSpPr>
          <p:nvPr>
            <p:ph type="ftr" sz="quarter" idx="11"/>
          </p:nvPr>
        </p:nvSpPr>
        <p:spPr/>
        <p:txBody>
          <a:bodyPr/>
          <a:lstStyle/>
          <a:p>
            <a:endParaRPr lang="en-GB">
              <a:solidFill>
                <a:srgbClr val="4E5B6F">
                  <a:shade val="90000"/>
                </a:srgbClr>
              </a:solidFill>
            </a:endParaRPr>
          </a:p>
        </p:txBody>
      </p:sp>
      <p:sp>
        <p:nvSpPr>
          <p:cNvPr id="7" name="Slide Number Placeholder 6"/>
          <p:cNvSpPr>
            <a:spLocks noGrp="1"/>
          </p:cNvSpPr>
          <p:nvPr>
            <p:ph type="sldNum" sz="quarter" idx="12"/>
          </p:nvPr>
        </p:nvSpPr>
        <p:spPr/>
        <p:txBody>
          <a:bodyPr/>
          <a:lstStyle/>
          <a:p>
            <a:fld id="{69E1C621-4604-458E-8B8B-4D53B7B23072}"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4939399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9F07CD22-DEA0-4F7C-B1E2-58C626DA6719}" type="datetime1">
              <a:rPr lang="en-GB" smtClean="0">
                <a:solidFill>
                  <a:srgbClr val="4E5B6F">
                    <a:shade val="90000"/>
                  </a:srgbClr>
                </a:solidFill>
              </a:rPr>
              <a:pPr/>
              <a:t>09/05/2023</a:t>
            </a:fld>
            <a:endParaRPr lang="en-GB">
              <a:solidFill>
                <a:srgbClr val="4E5B6F">
                  <a:shade val="90000"/>
                </a:srgbClr>
              </a:solidFill>
            </a:endParaRPr>
          </a:p>
        </p:txBody>
      </p:sp>
      <p:sp>
        <p:nvSpPr>
          <p:cNvPr id="6" name="Footer Placeholder 5"/>
          <p:cNvSpPr>
            <a:spLocks noGrp="1"/>
          </p:cNvSpPr>
          <p:nvPr>
            <p:ph type="ftr" sz="quarter" idx="11"/>
          </p:nvPr>
        </p:nvSpPr>
        <p:spPr/>
        <p:txBody>
          <a:bodyPr/>
          <a:lstStyle/>
          <a:p>
            <a:endParaRPr lang="en-GB">
              <a:solidFill>
                <a:srgbClr val="4E5B6F">
                  <a:shade val="90000"/>
                </a:srgbClr>
              </a:solidFill>
            </a:endParaRPr>
          </a:p>
        </p:txBody>
      </p:sp>
      <p:sp>
        <p:nvSpPr>
          <p:cNvPr id="7" name="Slide Number Placeholder 6"/>
          <p:cNvSpPr>
            <a:spLocks noGrp="1"/>
          </p:cNvSpPr>
          <p:nvPr>
            <p:ph type="sldNum" sz="quarter" idx="12"/>
          </p:nvPr>
        </p:nvSpPr>
        <p:spPr>
          <a:xfrm>
            <a:off x="8077200" y="6356350"/>
            <a:ext cx="609600" cy="365125"/>
          </a:xfrm>
        </p:spPr>
        <p:txBody>
          <a:bodyPr/>
          <a:lstStyle/>
          <a:p>
            <a:fld id="{2820D498-BE6C-4A44-B524-B40E11ADE703}" type="slidenum">
              <a:rPr lang="en-GB" smtClean="0">
                <a:solidFill>
                  <a:srgbClr val="4E5B6F">
                    <a:shade val="90000"/>
                  </a:srgbClr>
                </a:solidFill>
              </a:rPr>
              <a:pPr/>
              <a:t>‹#›</a:t>
            </a:fld>
            <a:endParaRPr lang="en-GB">
              <a:solidFill>
                <a:srgbClr val="4E5B6F">
                  <a:shade val="90000"/>
                </a:srgbClr>
              </a:solidFill>
            </a:endParaRP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Tree>
    <p:extLst>
      <p:ext uri="{BB962C8B-B14F-4D97-AF65-F5344CB8AC3E}">
        <p14:creationId xmlns:p14="http://schemas.microsoft.com/office/powerpoint/2010/main" val="297907356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222715B1-1754-4BD9-AE15-FE7B726ABEF3}" type="datetime1">
              <a:rPr lang="en-GB" smtClean="0">
                <a:solidFill>
                  <a:srgbClr val="4E5B6F">
                    <a:shade val="90000"/>
                  </a:srgbClr>
                </a:solidFill>
              </a:rPr>
              <a:pPr/>
              <a:t>09/05/2023</a:t>
            </a:fld>
            <a:endParaRPr lang="en-GB">
              <a:solidFill>
                <a:srgbClr val="4E5B6F">
                  <a:shade val="90000"/>
                </a:srgbClr>
              </a:solidFill>
            </a:endParaRPr>
          </a:p>
        </p:txBody>
      </p:sp>
      <p:sp>
        <p:nvSpPr>
          <p:cNvPr id="5" name="Footer Placeholder 4"/>
          <p:cNvSpPr>
            <a:spLocks noGrp="1"/>
          </p:cNvSpPr>
          <p:nvPr>
            <p:ph type="ftr" sz="quarter" idx="11"/>
          </p:nvPr>
        </p:nvSpPr>
        <p:spPr/>
        <p:txBody>
          <a:bodyPr/>
          <a:lstStyle/>
          <a:p>
            <a:endParaRPr lang="en-GB">
              <a:solidFill>
                <a:srgbClr val="4E5B6F">
                  <a:shade val="90000"/>
                </a:srgbClr>
              </a:solidFill>
            </a:endParaRPr>
          </a:p>
        </p:txBody>
      </p:sp>
      <p:sp>
        <p:nvSpPr>
          <p:cNvPr id="6" name="Slide Number Placeholder 5"/>
          <p:cNvSpPr>
            <a:spLocks noGrp="1"/>
          </p:cNvSpPr>
          <p:nvPr>
            <p:ph type="sldNum" sz="quarter" idx="12"/>
          </p:nvPr>
        </p:nvSpPr>
        <p:spPr/>
        <p:txBody>
          <a:bodyPr/>
          <a:lstStyle/>
          <a:p>
            <a:fld id="{69148CE9-6CF4-4963-B6F0-2CF692618A0F}"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14094869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00C13C6-A15E-4CDF-A389-4D21A90794C6}" type="datetime1">
              <a:rPr lang="en-GB" smtClean="0">
                <a:solidFill>
                  <a:srgbClr val="4E5B6F">
                    <a:shade val="90000"/>
                  </a:srgbClr>
                </a:solidFill>
              </a:rPr>
              <a:pPr/>
              <a:t>09/05/2023</a:t>
            </a:fld>
            <a:endParaRPr lang="en-GB">
              <a:solidFill>
                <a:srgbClr val="4E5B6F">
                  <a:shade val="90000"/>
                </a:srgbClr>
              </a:solidFill>
            </a:endParaRPr>
          </a:p>
        </p:txBody>
      </p:sp>
      <p:sp>
        <p:nvSpPr>
          <p:cNvPr id="5" name="Footer Placeholder 4"/>
          <p:cNvSpPr>
            <a:spLocks noGrp="1"/>
          </p:cNvSpPr>
          <p:nvPr>
            <p:ph type="ftr" sz="quarter" idx="11"/>
          </p:nvPr>
        </p:nvSpPr>
        <p:spPr/>
        <p:txBody>
          <a:bodyPr/>
          <a:lstStyle/>
          <a:p>
            <a:endParaRPr lang="en-GB">
              <a:solidFill>
                <a:srgbClr val="4E5B6F">
                  <a:shade val="90000"/>
                </a:srgbClr>
              </a:solidFill>
            </a:endParaRPr>
          </a:p>
        </p:txBody>
      </p:sp>
      <p:sp>
        <p:nvSpPr>
          <p:cNvPr id="6" name="Slide Number Placeholder 5"/>
          <p:cNvSpPr>
            <a:spLocks noGrp="1"/>
          </p:cNvSpPr>
          <p:nvPr>
            <p:ph type="sldNum" sz="quarter" idx="12"/>
          </p:nvPr>
        </p:nvSpPr>
        <p:spPr/>
        <p:txBody>
          <a:bodyPr/>
          <a:lstStyle/>
          <a:p>
            <a:fld id="{FFFE1FF5-D11C-49B3-A0EF-81DA4536B491}" type="slidenum">
              <a:rPr lang="en-GB" smtClean="0">
                <a:solidFill>
                  <a:srgbClr val="4E5B6F">
                    <a:shade val="90000"/>
                  </a:srgbClr>
                </a:solidFill>
              </a:rPr>
              <a:pPr/>
              <a:t>‹#›</a:t>
            </a:fld>
            <a:endParaRPr lang="en-GB">
              <a:solidFill>
                <a:srgbClr val="4E5B6F">
                  <a:shade val="90000"/>
                </a:srgbClr>
              </a:solidFill>
            </a:endParaRPr>
          </a:p>
        </p:txBody>
      </p:sp>
    </p:spTree>
    <p:extLst>
      <p:ext uri="{BB962C8B-B14F-4D97-AF65-F5344CB8AC3E}">
        <p14:creationId xmlns:p14="http://schemas.microsoft.com/office/powerpoint/2010/main" val="2918336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D7315C-A052-4E46-B235-8CECC8FE03AD}" type="datetimeFigureOut">
              <a:rPr lang="en-GB" smtClean="0"/>
              <a:t>09/05/2023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349249-262F-4EC9-B88C-BB152F095E79}" type="slidenum">
              <a:rPr lang="en-GB" smtClean="0"/>
              <a:t>‹#›</a:t>
            </a:fld>
            <a:endParaRPr lang="en-GB"/>
          </a:p>
        </p:txBody>
      </p:sp>
    </p:spTree>
    <p:extLst>
      <p:ext uri="{BB962C8B-B14F-4D97-AF65-F5344CB8AC3E}">
        <p14:creationId xmlns:p14="http://schemas.microsoft.com/office/powerpoint/2010/main" val="14472690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F33042C-B43C-44C9-9F22-594B0EEEB0D2}" type="datetime1">
              <a:rPr lang="en-GB" smtClean="0">
                <a:solidFill>
                  <a:srgbClr val="4E5B6F">
                    <a:shade val="90000"/>
                  </a:srgbClr>
                </a:solidFill>
              </a:rPr>
              <a:pPr/>
              <a:t>09/05/2023</a:t>
            </a:fld>
            <a:endParaRPr lang="en-GB">
              <a:solidFill>
                <a:srgbClr val="4E5B6F">
                  <a:shade val="90000"/>
                </a:srgbClr>
              </a:solidFill>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solidFill>
                <a:srgbClr val="4E5B6F">
                  <a:shade val="90000"/>
                </a:srgbClr>
              </a:solidFill>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0070E2B-6362-4F99-A1C0-2C8884F5FDBD}" type="slidenum">
              <a:rPr lang="en-GB" smtClean="0">
                <a:solidFill>
                  <a:srgbClr val="4E5B6F">
                    <a:shade val="90000"/>
                  </a:srgbClr>
                </a:solidFill>
              </a:rPr>
              <a:pPr/>
              <a:t>‹#›</a:t>
            </a:fld>
            <a:endParaRPr lang="en-GB">
              <a:solidFill>
                <a:srgbClr val="4E5B6F">
                  <a:shade val="90000"/>
                </a:srgbClr>
              </a:solidFill>
            </a:endParaRP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lang="en-US">
                <a:solidFill>
                  <a:prstClr val="black"/>
                </a:solidFill>
              </a:endParaRPr>
            </a:p>
          </p:txBody>
        </p:sp>
      </p:grpSp>
    </p:spTree>
    <p:extLst>
      <p:ext uri="{BB962C8B-B14F-4D97-AF65-F5344CB8AC3E}">
        <p14:creationId xmlns:p14="http://schemas.microsoft.com/office/powerpoint/2010/main" val="13544601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30.png"/><Relationship Id="rId3" Type="http://schemas.openxmlformats.org/officeDocument/2006/relationships/image" Target="../media/image20.png"/><Relationship Id="rId7" Type="http://schemas.openxmlformats.org/officeDocument/2006/relationships/image" Target="../media/image24.png"/><Relationship Id="rId12" Type="http://schemas.openxmlformats.org/officeDocument/2006/relationships/image" Target="../media/image29.png"/><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image" Target="../media/image23.png"/><Relationship Id="rId11" Type="http://schemas.openxmlformats.org/officeDocument/2006/relationships/image" Target="../media/image28.pn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1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8" Type="http://schemas.openxmlformats.org/officeDocument/2006/relationships/image" Target="../media/image63.jpeg"/><Relationship Id="rId13" Type="http://schemas.openxmlformats.org/officeDocument/2006/relationships/image" Target="../media/image68.jpeg"/><Relationship Id="rId18" Type="http://schemas.openxmlformats.org/officeDocument/2006/relationships/image" Target="../media/image73.jpeg"/><Relationship Id="rId3" Type="http://schemas.openxmlformats.org/officeDocument/2006/relationships/image" Target="../media/image58.jpeg"/><Relationship Id="rId21" Type="http://schemas.openxmlformats.org/officeDocument/2006/relationships/image" Target="../media/image76.jpeg"/><Relationship Id="rId7" Type="http://schemas.openxmlformats.org/officeDocument/2006/relationships/image" Target="../media/image62.jpeg"/><Relationship Id="rId12" Type="http://schemas.openxmlformats.org/officeDocument/2006/relationships/image" Target="../media/image67.wmf"/><Relationship Id="rId17" Type="http://schemas.openxmlformats.org/officeDocument/2006/relationships/image" Target="../media/image72.jpeg"/><Relationship Id="rId2" Type="http://schemas.openxmlformats.org/officeDocument/2006/relationships/image" Target="../media/image57.jpeg"/><Relationship Id="rId16" Type="http://schemas.openxmlformats.org/officeDocument/2006/relationships/image" Target="../media/image71.jpeg"/><Relationship Id="rId20" Type="http://schemas.openxmlformats.org/officeDocument/2006/relationships/image" Target="../media/image75.jpeg"/><Relationship Id="rId1" Type="http://schemas.openxmlformats.org/officeDocument/2006/relationships/slideLayout" Target="../slideLayouts/slideLayout13.xml"/><Relationship Id="rId6" Type="http://schemas.openxmlformats.org/officeDocument/2006/relationships/image" Target="../media/image61.jpeg"/><Relationship Id="rId11" Type="http://schemas.openxmlformats.org/officeDocument/2006/relationships/image" Target="../media/image66.png"/><Relationship Id="rId5" Type="http://schemas.openxmlformats.org/officeDocument/2006/relationships/image" Target="../media/image60.jpeg"/><Relationship Id="rId15" Type="http://schemas.openxmlformats.org/officeDocument/2006/relationships/image" Target="../media/image70.png"/><Relationship Id="rId10" Type="http://schemas.openxmlformats.org/officeDocument/2006/relationships/image" Target="../media/image65.jpeg"/><Relationship Id="rId19" Type="http://schemas.openxmlformats.org/officeDocument/2006/relationships/image" Target="../media/image74.jpeg"/><Relationship Id="rId4" Type="http://schemas.openxmlformats.org/officeDocument/2006/relationships/image" Target="../media/image59.jpeg"/><Relationship Id="rId9" Type="http://schemas.openxmlformats.org/officeDocument/2006/relationships/image" Target="../media/image64.jpeg"/><Relationship Id="rId14" Type="http://schemas.openxmlformats.org/officeDocument/2006/relationships/image" Target="../media/image69.jpeg"/><Relationship Id="rId22" Type="http://schemas.openxmlformats.org/officeDocument/2006/relationships/image" Target="../media/image77.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79.em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png"/><Relationship Id="rId1" Type="http://schemas.openxmlformats.org/officeDocument/2006/relationships/slideLayout" Target="../slideLayouts/slideLayout18.xml"/><Relationship Id="rId5" Type="http://schemas.openxmlformats.org/officeDocument/2006/relationships/image" Target="../media/image83.png"/><Relationship Id="rId4" Type="http://schemas.openxmlformats.org/officeDocument/2006/relationships/image" Target="../media/image82.png"/></Relationships>
</file>

<file path=ppt/slides/_rels/slide4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5696" y="574118"/>
            <a:ext cx="7200800" cy="5078313"/>
          </a:xfrm>
          <a:prstGeom prst="rect">
            <a:avLst/>
          </a:prstGeom>
        </p:spPr>
        <p:txBody>
          <a:bodyPr wrap="square">
            <a:spAutoFit/>
          </a:bodyPr>
          <a:lstStyle/>
          <a:p>
            <a:pPr algn="ctr"/>
            <a:r>
              <a:rPr lang="en-GB" sz="3600" b="1" dirty="0" smtClean="0">
                <a:solidFill>
                  <a:srgbClr val="00B050"/>
                </a:solidFill>
                <a:latin typeface="Comic Sans MS" panose="030F0702030302020204" pitchFamily="66" charset="0"/>
              </a:rPr>
              <a:t>   Reading is one of the first </a:t>
            </a:r>
          </a:p>
          <a:p>
            <a:pPr marL="571500" indent="-571500" algn="ctr">
              <a:buFont typeface="Arial" panose="020B0604020202020204" pitchFamily="34" charset="0"/>
              <a:buChar char="•"/>
            </a:pPr>
            <a:r>
              <a:rPr lang="en-GB" sz="3600" b="1" dirty="0" smtClean="0">
                <a:solidFill>
                  <a:srgbClr val="00B050"/>
                </a:solidFill>
                <a:latin typeface="Comic Sans MS" panose="030F0702030302020204" pitchFamily="66" charset="0"/>
              </a:rPr>
              <a:t>things that children learn when they start school.</a:t>
            </a:r>
          </a:p>
          <a:p>
            <a:pPr algn="ctr"/>
            <a:r>
              <a:rPr lang="en-GB" sz="3600" dirty="0" smtClean="0"/>
              <a:t> </a:t>
            </a:r>
          </a:p>
          <a:p>
            <a:pPr algn="ctr"/>
            <a:r>
              <a:rPr lang="en-GB" sz="3600" b="1" dirty="0" smtClean="0">
                <a:solidFill>
                  <a:srgbClr val="7030A0"/>
                </a:solidFill>
                <a:latin typeface="Comic Sans MS" panose="030F0702030302020204" pitchFamily="66" charset="0"/>
              </a:rPr>
              <a:t>     It is the foundation of all education. When children can read, other subjects then become available to them and independent learning can begin. </a:t>
            </a:r>
            <a:endParaRPr lang="en-GB" sz="3600" b="1" dirty="0">
              <a:solidFill>
                <a:srgbClr val="7030A0"/>
              </a:solidFill>
              <a:latin typeface="Comic Sans MS" panose="030F0702030302020204" pitchFamily="66" charset="0"/>
            </a:endParaRPr>
          </a:p>
        </p:txBody>
      </p:sp>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331324"/>
            <a:ext cx="2295047"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Cloud 1"/>
          <p:cNvSpPr/>
          <p:nvPr/>
        </p:nvSpPr>
        <p:spPr>
          <a:xfrm>
            <a:off x="201119" y="260648"/>
            <a:ext cx="2273439" cy="2232248"/>
          </a:xfrm>
          <a:prstGeom prst="cloud">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606955" y="558975"/>
            <a:ext cx="1440160" cy="1815882"/>
          </a:xfrm>
          <a:prstGeom prst="rect">
            <a:avLst/>
          </a:prstGeom>
          <a:noFill/>
        </p:spPr>
        <p:txBody>
          <a:bodyPr wrap="square" rtlCol="0">
            <a:spAutoFit/>
          </a:bodyPr>
          <a:lstStyle/>
          <a:p>
            <a:pPr algn="ctr"/>
            <a:r>
              <a:rPr lang="en-GB" sz="2800" dirty="0" smtClean="0">
                <a:latin typeface="Berlin Sans FB" panose="020E0602020502020306" pitchFamily="34" charset="0"/>
              </a:rPr>
              <a:t>Moving into Key Stage One</a:t>
            </a:r>
            <a:endParaRPr lang="en-GB" sz="2800" dirty="0">
              <a:latin typeface="Berlin Sans FB" panose="020E0602020502020306" pitchFamily="34" charset="0"/>
            </a:endParaRPr>
          </a:p>
        </p:txBody>
      </p:sp>
    </p:spTree>
    <p:extLst>
      <p:ext uri="{BB962C8B-B14F-4D97-AF65-F5344CB8AC3E}">
        <p14:creationId xmlns:p14="http://schemas.microsoft.com/office/powerpoint/2010/main" val="28157385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0591"/>
            <a:ext cx="9037974" cy="590465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999322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895" y="116632"/>
            <a:ext cx="4275081" cy="62174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8" y="263063"/>
            <a:ext cx="4152900" cy="5924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2294106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rotWithShape="1">
          <a:blip r:embed="rId2">
            <a:extLst>
              <a:ext uri="{28A0092B-C50C-407E-A947-70E740481C1C}">
                <a14:useLocalDpi xmlns:a14="http://schemas.microsoft.com/office/drawing/2010/main" val="0"/>
              </a:ext>
            </a:extLst>
          </a:blip>
          <a:srcRect l="5140" r="4350" b="5175"/>
          <a:stretch/>
        </p:blipFill>
        <p:spPr bwMode="auto">
          <a:xfrm>
            <a:off x="395536" y="260648"/>
            <a:ext cx="3913974" cy="585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91239"/>
            <a:ext cx="4095750" cy="59721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97534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5166" y="754377"/>
            <a:ext cx="8640960" cy="5693866"/>
          </a:xfrm>
          <a:prstGeom prst="rect">
            <a:avLst/>
          </a:prstGeom>
        </p:spPr>
        <p:txBody>
          <a:bodyPr wrap="square">
            <a:spAutoFit/>
          </a:bodyPr>
          <a:lstStyle/>
          <a:p>
            <a:r>
              <a:rPr lang="en-GB" sz="2800" dirty="0">
                <a:solidFill>
                  <a:srgbClr val="7030A0"/>
                </a:solidFill>
              </a:rPr>
              <a:t>Why learn to read words on sight?</a:t>
            </a:r>
          </a:p>
          <a:p>
            <a:endParaRPr lang="en-GB" sz="2800" dirty="0">
              <a:solidFill>
                <a:srgbClr val="7030A0"/>
              </a:solidFill>
            </a:endParaRPr>
          </a:p>
          <a:p>
            <a:r>
              <a:rPr lang="en-GB" sz="2800" dirty="0">
                <a:solidFill>
                  <a:srgbClr val="7030A0"/>
                </a:solidFill>
              </a:rPr>
              <a:t>Researcher shows that learning just 13 of the most frequently used words will enable children to read 25% of any text</a:t>
            </a:r>
            <a:r>
              <a:rPr lang="en-GB" sz="2800" dirty="0" smtClean="0">
                <a:solidFill>
                  <a:srgbClr val="7030A0"/>
                </a:solidFill>
              </a:rPr>
              <a:t>.</a:t>
            </a:r>
            <a:endParaRPr lang="en-GB" sz="2800" dirty="0">
              <a:solidFill>
                <a:srgbClr val="7030A0"/>
              </a:solidFill>
            </a:endParaRPr>
          </a:p>
          <a:p>
            <a:r>
              <a:rPr lang="en-GB" sz="2800" dirty="0">
                <a:solidFill>
                  <a:srgbClr val="00B050"/>
                </a:solidFill>
              </a:rPr>
              <a:t>Learning 100 high frequency words gives a beginner reader access to 50% of virtually any text, whether a children's book or a newspaper report</a:t>
            </a:r>
            <a:r>
              <a:rPr lang="en-GB" sz="2800" dirty="0" smtClean="0">
                <a:solidFill>
                  <a:srgbClr val="00B050"/>
                </a:solidFill>
              </a:rPr>
              <a:t>.</a:t>
            </a:r>
          </a:p>
          <a:p>
            <a:endParaRPr lang="en-GB" sz="2800" dirty="0" smtClean="0">
              <a:solidFill>
                <a:srgbClr val="00B050"/>
              </a:solidFill>
            </a:endParaRPr>
          </a:p>
          <a:p>
            <a:r>
              <a:rPr lang="en-GB" sz="2800" dirty="0" smtClean="0">
                <a:solidFill>
                  <a:srgbClr val="FF0000"/>
                </a:solidFill>
              </a:rPr>
              <a:t>When </a:t>
            </a:r>
            <a:r>
              <a:rPr lang="en-GB" sz="2800" dirty="0">
                <a:solidFill>
                  <a:srgbClr val="FF0000"/>
                </a:solidFill>
              </a:rPr>
              <a:t>you couple sight recognition of common and tricky words with knowledge of phonics, that's when a child's reading can really take off…</a:t>
            </a:r>
          </a:p>
          <a:p>
            <a:endParaRPr lang="en-GB" sz="2800" dirty="0"/>
          </a:p>
        </p:txBody>
      </p:sp>
      <p:sp>
        <p:nvSpPr>
          <p:cNvPr id="3" name="TextBox 2"/>
          <p:cNvSpPr txBox="1"/>
          <p:nvPr/>
        </p:nvSpPr>
        <p:spPr>
          <a:xfrm>
            <a:off x="1907704" y="116632"/>
            <a:ext cx="5760640" cy="646331"/>
          </a:xfrm>
          <a:prstGeom prst="rect">
            <a:avLst/>
          </a:prstGeom>
          <a:noFill/>
        </p:spPr>
        <p:txBody>
          <a:bodyPr wrap="square" rtlCol="0">
            <a:spAutoFit/>
          </a:bodyPr>
          <a:lstStyle/>
          <a:p>
            <a:r>
              <a:rPr lang="en-GB" sz="3600" dirty="0" smtClean="0">
                <a:latin typeface="Berlin Sans FB" panose="020E0602020502020306" pitchFamily="34" charset="0"/>
              </a:rPr>
              <a:t>High Frequency “sight words”</a:t>
            </a:r>
            <a:endParaRPr lang="en-GB" sz="3600" dirty="0">
              <a:latin typeface="Berlin Sans FB" panose="020E0602020502020306" pitchFamily="34" charset="0"/>
            </a:endParaRP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449806">
            <a:off x="6770850" y="678509"/>
            <a:ext cx="2065766" cy="11539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6219190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04844"/>
            <a:ext cx="8712967" cy="63003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538279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5027162"/>
            <a:ext cx="1656184" cy="1656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188640"/>
            <a:ext cx="6393160" cy="248349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6176" y="4837063"/>
            <a:ext cx="2443388" cy="19883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386524" y="2420888"/>
            <a:ext cx="8396998" cy="2554545"/>
          </a:xfrm>
          <a:prstGeom prst="rect">
            <a:avLst/>
          </a:prstGeom>
          <a:noFill/>
        </p:spPr>
        <p:txBody>
          <a:bodyPr wrap="square" rtlCol="0">
            <a:spAutoFit/>
          </a:bodyPr>
          <a:lstStyle/>
          <a:p>
            <a:r>
              <a:rPr lang="en-GB" sz="3200" dirty="0" smtClean="0">
                <a:latin typeface="Comic Sans MS" panose="030F0702030302020204" pitchFamily="66" charset="0"/>
              </a:rPr>
              <a:t>Understanding what you are reading,  how can we ensure this happens?</a:t>
            </a:r>
          </a:p>
          <a:p>
            <a:r>
              <a:rPr lang="en-GB" sz="3200" dirty="0" smtClean="0">
                <a:latin typeface="Comic Sans MS" panose="030F0702030302020204" pitchFamily="66" charset="0"/>
              </a:rPr>
              <a:t>Teaching children to be a </a:t>
            </a:r>
          </a:p>
          <a:p>
            <a:r>
              <a:rPr lang="en-GB" sz="3200" dirty="0" smtClean="0">
                <a:solidFill>
                  <a:srgbClr val="FF0000"/>
                </a:solidFill>
                <a:latin typeface="Comic Sans MS" panose="030F0702030302020204" pitchFamily="66" charset="0"/>
              </a:rPr>
              <a:t>“Reading Detective” </a:t>
            </a:r>
            <a:r>
              <a:rPr lang="en-GB" sz="3200" dirty="0" smtClean="0">
                <a:latin typeface="Comic Sans MS" panose="030F0702030302020204" pitchFamily="66" charset="0"/>
              </a:rPr>
              <a:t>and look for clues in the text. </a:t>
            </a:r>
            <a:endParaRPr lang="en-GB" sz="3200" dirty="0">
              <a:latin typeface="Comic Sans MS" panose="030F0702030302020204" pitchFamily="66" charset="0"/>
            </a:endParaRPr>
          </a:p>
        </p:txBody>
      </p:sp>
    </p:spTree>
    <p:extLst>
      <p:ext uri="{BB962C8B-B14F-4D97-AF65-F5344CB8AC3E}">
        <p14:creationId xmlns:p14="http://schemas.microsoft.com/office/powerpoint/2010/main" val="35950758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251520" y="1412776"/>
            <a:ext cx="8579296" cy="4522512"/>
          </a:xfrm>
        </p:spPr>
        <p:txBody>
          <a:bodyPr anchorCtr="0">
            <a:normAutofit fontScale="90000"/>
          </a:bodyPr>
          <a:lstStyle/>
          <a:p>
            <a:pPr lvl="0" algn="l"/>
            <a:r>
              <a:rPr lang="en-GB" sz="5000" dirty="0"/>
              <a:t>“Reading is an action sport”</a:t>
            </a:r>
            <a:r>
              <a:rPr lang="en-GB" sz="4000" dirty="0"/>
              <a:t/>
            </a:r>
            <a:br>
              <a:rPr lang="en-GB" sz="4000" dirty="0"/>
            </a:br>
            <a:r>
              <a:rPr lang="en-GB" sz="1300" dirty="0"/>
              <a:t>Keene and Zimmerman</a:t>
            </a:r>
            <a:br>
              <a:rPr lang="en-GB" sz="1300" dirty="0"/>
            </a:br>
            <a:r>
              <a:rPr lang="en-GB" sz="4000" dirty="0"/>
              <a:t/>
            </a:r>
            <a:br>
              <a:rPr lang="en-GB" sz="4000" dirty="0"/>
            </a:br>
            <a:r>
              <a:rPr lang="en-GB" sz="3600" dirty="0"/>
              <a:t>Reading is an action sport. </a:t>
            </a:r>
            <a:r>
              <a:rPr lang="en-GB" sz="3600" b="1" dirty="0">
                <a:solidFill>
                  <a:srgbClr val="FF0000"/>
                </a:solidFill>
              </a:rPr>
              <a:t>The action takes place in our minds.</a:t>
            </a:r>
            <a:br>
              <a:rPr lang="en-GB" sz="3600" b="1" dirty="0">
                <a:solidFill>
                  <a:srgbClr val="FF0000"/>
                </a:solidFill>
              </a:rPr>
            </a:br>
            <a:r>
              <a:rPr lang="en-GB" sz="3600" dirty="0"/>
              <a:t>When we read its not enough to read the words correctly. (decode) </a:t>
            </a:r>
            <a:br>
              <a:rPr lang="en-GB" sz="3600" dirty="0"/>
            </a:br>
            <a:r>
              <a:rPr lang="en-GB" sz="3600" dirty="0"/>
              <a:t>As  we read the words, the meaning does not automatically jump into our heads!! </a:t>
            </a:r>
            <a:br>
              <a:rPr lang="en-GB" sz="3600" dirty="0"/>
            </a:br>
            <a:r>
              <a:rPr lang="en-GB" sz="3600" dirty="0"/>
              <a:t>We have </a:t>
            </a:r>
            <a:r>
              <a:rPr lang="en-GB" sz="3600" dirty="0" smtClean="0"/>
              <a:t>to read </a:t>
            </a:r>
            <a:r>
              <a:rPr lang="en-GB" sz="3600" dirty="0"/>
              <a:t>the words  and  build meaning, a bit like constructing a model.</a:t>
            </a:r>
            <a:br>
              <a:rPr lang="en-GB" sz="3600" dirty="0"/>
            </a:br>
            <a:endParaRPr lang="en-GB" sz="3600" dirty="0"/>
          </a:p>
        </p:txBody>
      </p:sp>
      <p:pic>
        <p:nvPicPr>
          <p:cNvPr id="3" name="Picture 4"/>
          <p:cNvPicPr>
            <a:picLocks noChangeAspect="1"/>
          </p:cNvPicPr>
          <p:nvPr/>
        </p:nvPicPr>
        <p:blipFill>
          <a:blip r:embed="rId2"/>
          <a:srcRect/>
          <a:stretch>
            <a:fillRect/>
          </a:stretch>
        </p:blipFill>
        <p:spPr>
          <a:xfrm>
            <a:off x="6876256" y="116632"/>
            <a:ext cx="2096398" cy="2081973"/>
          </a:xfrm>
          <a:prstGeom prst="rect">
            <a:avLst/>
          </a:prstGeom>
          <a:noFill/>
          <a:ln>
            <a:noFill/>
          </a:ln>
        </p:spPr>
      </p:pic>
    </p:spTree>
    <p:extLst>
      <p:ext uri="{BB962C8B-B14F-4D97-AF65-F5344CB8AC3E}">
        <p14:creationId xmlns:p14="http://schemas.microsoft.com/office/powerpoint/2010/main" val="268741513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959" y="260648"/>
            <a:ext cx="4073649" cy="25699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50420" y="312928"/>
            <a:ext cx="4506714" cy="25176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364" y="3932451"/>
            <a:ext cx="3845838" cy="2428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354096" y="2649579"/>
            <a:ext cx="3434677" cy="24968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29511" y="4437112"/>
            <a:ext cx="3114489" cy="2154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Oval Callout 2"/>
          <p:cNvSpPr/>
          <p:nvPr/>
        </p:nvSpPr>
        <p:spPr>
          <a:xfrm>
            <a:off x="252380" y="2420888"/>
            <a:ext cx="2088232" cy="1440160"/>
          </a:xfrm>
          <a:prstGeom prst="wedgeEllipseCallout">
            <a:avLst>
              <a:gd name="adj1" fmla="val -30655"/>
              <a:gd name="adj2" fmla="val 84455"/>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4" name="TextBox 3"/>
          <p:cNvSpPr txBox="1"/>
          <p:nvPr/>
        </p:nvSpPr>
        <p:spPr>
          <a:xfrm>
            <a:off x="611560" y="2540803"/>
            <a:ext cx="1368152" cy="1200329"/>
          </a:xfrm>
          <a:prstGeom prst="rect">
            <a:avLst/>
          </a:prstGeom>
          <a:noFill/>
        </p:spPr>
        <p:txBody>
          <a:bodyPr wrap="square" rtlCol="0">
            <a:spAutoFit/>
          </a:bodyPr>
          <a:lstStyle/>
          <a:p>
            <a:pPr algn="ctr"/>
            <a:r>
              <a:rPr lang="en-GB" dirty="0" smtClean="0">
                <a:solidFill>
                  <a:prstClr val="black"/>
                </a:solidFill>
              </a:rPr>
              <a:t>Who? When? Why? How? Where?</a:t>
            </a:r>
            <a:endParaRPr lang="en-GB" dirty="0">
              <a:solidFill>
                <a:prstClr val="black"/>
              </a:solidFill>
            </a:endParaRPr>
          </a:p>
        </p:txBody>
      </p:sp>
      <p:sp>
        <p:nvSpPr>
          <p:cNvPr id="5" name="Cloud Callout 4"/>
          <p:cNvSpPr/>
          <p:nvPr/>
        </p:nvSpPr>
        <p:spPr>
          <a:xfrm>
            <a:off x="6788773" y="2932963"/>
            <a:ext cx="2050991" cy="1500265"/>
          </a:xfrm>
          <a:prstGeom prst="cloudCallout">
            <a:avLst>
              <a:gd name="adj1" fmla="val -121170"/>
              <a:gd name="adj2" fmla="val 115193"/>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6" name="TextBox 5"/>
          <p:cNvSpPr txBox="1"/>
          <p:nvPr/>
        </p:nvSpPr>
        <p:spPr>
          <a:xfrm>
            <a:off x="7164288" y="3212976"/>
            <a:ext cx="1296144" cy="707886"/>
          </a:xfrm>
          <a:prstGeom prst="rect">
            <a:avLst/>
          </a:prstGeom>
          <a:noFill/>
        </p:spPr>
        <p:txBody>
          <a:bodyPr wrap="square" rtlCol="0">
            <a:spAutoFit/>
          </a:bodyPr>
          <a:lstStyle/>
          <a:p>
            <a:pPr algn="ctr"/>
            <a:r>
              <a:rPr lang="en-GB" sz="2000" dirty="0" smtClean="0">
                <a:solidFill>
                  <a:prstClr val="black"/>
                </a:solidFill>
                <a:latin typeface="Comic Sans MS" panose="030F0702030302020204" pitchFamily="66" charset="0"/>
              </a:rPr>
              <a:t>I wonder…</a:t>
            </a:r>
            <a:endParaRPr lang="en-GB" sz="20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36747604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3829" y="2704437"/>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16632"/>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16632"/>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504" y="2723034"/>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79712" y="116632"/>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58154" y="2674512"/>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10482" y="2699144"/>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51920" y="116632"/>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417408" y="2699144"/>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6"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429500" y="121877"/>
            <a:ext cx="1714500" cy="2476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7" name="Picture 1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rot="430564">
            <a:off x="1371067" y="4797152"/>
            <a:ext cx="1217290" cy="17583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8" name="Picture 1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rot="21069507">
            <a:off x="2959259" y="4871234"/>
            <a:ext cx="1163993" cy="168132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976068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116632"/>
            <a:ext cx="6408711" cy="64087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90095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normAutofit fontScale="90000"/>
          </a:bodyPr>
          <a:lstStyle/>
          <a:p>
            <a:pPr lvl="0"/>
            <a:r>
              <a:rPr lang="en-GB" dirty="0">
                <a:latin typeface="Goudy Stout" pitchFamily="18"/>
              </a:rPr>
              <a:t/>
            </a:r>
            <a:br>
              <a:rPr lang="en-GB" dirty="0">
                <a:latin typeface="Goudy Stout" pitchFamily="18"/>
              </a:rPr>
            </a:br>
            <a:r>
              <a:rPr lang="en-GB" dirty="0">
                <a:latin typeface="Goudy Stout" pitchFamily="18"/>
              </a:rPr>
              <a:t/>
            </a:r>
            <a:br>
              <a:rPr lang="en-GB" dirty="0">
                <a:latin typeface="Goudy Stout" pitchFamily="18"/>
              </a:rPr>
            </a:br>
            <a:r>
              <a:rPr lang="en-GB" dirty="0">
                <a:latin typeface="Goudy Stout" pitchFamily="18"/>
              </a:rPr>
              <a:t/>
            </a:r>
            <a:br>
              <a:rPr lang="en-GB" dirty="0">
                <a:latin typeface="Goudy Stout" pitchFamily="18"/>
              </a:rPr>
            </a:br>
            <a:r>
              <a:rPr lang="en-GB" dirty="0">
                <a:latin typeface="Goudy Stout" pitchFamily="18"/>
              </a:rPr>
              <a:t/>
            </a:r>
            <a:br>
              <a:rPr lang="en-GB" dirty="0">
                <a:latin typeface="Goudy Stout" pitchFamily="18"/>
              </a:rPr>
            </a:br>
            <a:r>
              <a:rPr lang="en-GB" sz="4900" b="1" dirty="0">
                <a:solidFill>
                  <a:srgbClr val="00B050"/>
                </a:solidFill>
                <a:latin typeface="Aharoni" panose="02010803020104030203" pitchFamily="2" charset="-79"/>
                <a:cs typeface="Aharoni" panose="02010803020104030203" pitchFamily="2" charset="-79"/>
              </a:rPr>
              <a:t>Authors do not spell out every detail as it would result in a long and boring text….</a:t>
            </a:r>
            <a:r>
              <a:rPr lang="en-GB" sz="3200" dirty="0"/>
              <a:t/>
            </a:r>
            <a:br>
              <a:rPr lang="en-GB" sz="3200" dirty="0"/>
            </a:br>
            <a:endParaRPr lang="en-GB" sz="3200" dirty="0">
              <a:latin typeface="Goudy Stout" pitchFamily="18"/>
            </a:endParaRPr>
          </a:p>
        </p:txBody>
      </p:sp>
      <p:sp>
        <p:nvSpPr>
          <p:cNvPr id="3" name="TextBox 2"/>
          <p:cNvSpPr txBox="1"/>
          <p:nvPr/>
        </p:nvSpPr>
        <p:spPr>
          <a:xfrm>
            <a:off x="1069646" y="3356990"/>
            <a:ext cx="6912772" cy="3170096"/>
          </a:xfrm>
          <a:prstGeom prst="rect">
            <a:avLst/>
          </a:prstGeom>
          <a:noFill/>
          <a:ln>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000" b="0" i="1" u="none" strike="noStrike" kern="1200" cap="none" spc="0" baseline="0">
                <a:solidFill>
                  <a:srgbClr val="FF00FF"/>
                </a:solidFill>
                <a:uFillTx/>
                <a:latin typeface="Calibri"/>
              </a:rPr>
              <a:t>Jane was invited to Billy’s party.  She wondered if he would like a kite.  She shook her piggy bank.  It made no sound.  Jane was sad.</a:t>
            </a:r>
          </a:p>
        </p:txBody>
      </p:sp>
    </p:spTree>
    <p:extLst>
      <p:ext uri="{BB962C8B-B14F-4D97-AF65-F5344CB8AC3E}">
        <p14:creationId xmlns:p14="http://schemas.microsoft.com/office/powerpoint/2010/main" val="151138696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noGrp="1"/>
          </p:cNvSpPr>
          <p:nvPr>
            <p:ph type="title"/>
          </p:nvPr>
        </p:nvSpPr>
        <p:spPr>
          <a:xfrm>
            <a:off x="395532" y="1262950"/>
            <a:ext cx="8229600" cy="3170096"/>
          </a:xfrm>
        </p:spPr>
        <p:txBody>
          <a:bodyPr>
            <a:spAutoFit/>
          </a:bodyPr>
          <a:lstStyle/>
          <a:p>
            <a:pPr lvl="0"/>
            <a:r>
              <a:rPr lang="en-GB" sz="4000" i="1" dirty="0">
                <a:solidFill>
                  <a:srgbClr val="FF00FF"/>
                </a:solidFill>
              </a:rPr>
              <a:t/>
            </a:r>
            <a:br>
              <a:rPr lang="en-GB" sz="4000" i="1" dirty="0">
                <a:solidFill>
                  <a:srgbClr val="FF00FF"/>
                </a:solidFill>
              </a:rPr>
            </a:br>
            <a:r>
              <a:rPr lang="en-GB" sz="4000" i="1" dirty="0">
                <a:solidFill>
                  <a:srgbClr val="FF00FF"/>
                </a:solidFill>
              </a:rPr>
              <a:t>Jane was invited to Billy’s party.  She wondered if he would like a kite.  She shook her piggy bank.  It made no sound.  Jane was sad.</a:t>
            </a:r>
          </a:p>
        </p:txBody>
      </p:sp>
      <p:sp>
        <p:nvSpPr>
          <p:cNvPr id="3" name="Cloud Callout 3"/>
          <p:cNvSpPr/>
          <p:nvPr/>
        </p:nvSpPr>
        <p:spPr>
          <a:xfrm>
            <a:off x="6300188" y="260649"/>
            <a:ext cx="1944215" cy="1512170"/>
          </a:xfrm>
          <a:custGeom>
            <a:avLst>
              <a:gd name="f0" fmla="val 6300"/>
              <a:gd name="f1" fmla="val 24300"/>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8EB4E3"/>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4" name="TextBox 4"/>
          <p:cNvSpPr txBox="1"/>
          <p:nvPr/>
        </p:nvSpPr>
        <p:spPr>
          <a:xfrm>
            <a:off x="6624224" y="630954"/>
            <a:ext cx="1296143" cy="923333"/>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BC font" pitchFamily="34"/>
              </a:rPr>
              <a:t>It must be his birthday</a:t>
            </a:r>
          </a:p>
        </p:txBody>
      </p:sp>
      <p:sp>
        <p:nvSpPr>
          <p:cNvPr id="5" name="Cloud Callout 5"/>
          <p:cNvSpPr/>
          <p:nvPr/>
        </p:nvSpPr>
        <p:spPr>
          <a:xfrm>
            <a:off x="179515" y="4293098"/>
            <a:ext cx="1944215" cy="1512170"/>
          </a:xfrm>
          <a:custGeom>
            <a:avLst>
              <a:gd name="f0" fmla="val 23385"/>
              <a:gd name="f1" fmla="val -10333"/>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8EB4E3"/>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6" name="TextBox 6"/>
          <p:cNvSpPr txBox="1"/>
          <p:nvPr/>
        </p:nvSpPr>
        <p:spPr>
          <a:xfrm>
            <a:off x="503550" y="4490536"/>
            <a:ext cx="1296143" cy="1169554"/>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BC font" pitchFamily="34"/>
              </a:rPr>
              <a:t>She was checking to see if she had any money</a:t>
            </a:r>
          </a:p>
        </p:txBody>
      </p:sp>
      <p:sp>
        <p:nvSpPr>
          <p:cNvPr id="7" name="Cloud Callout 8"/>
          <p:cNvSpPr/>
          <p:nvPr/>
        </p:nvSpPr>
        <p:spPr>
          <a:xfrm>
            <a:off x="214221" y="336535"/>
            <a:ext cx="1944215" cy="1512170"/>
          </a:xfrm>
          <a:custGeom>
            <a:avLst>
              <a:gd name="f0" fmla="val 69870"/>
              <a:gd name="f1" fmla="val 38747"/>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8EB4E3"/>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8" name="TextBox 10"/>
          <p:cNvSpPr txBox="1"/>
          <p:nvPr/>
        </p:nvSpPr>
        <p:spPr>
          <a:xfrm>
            <a:off x="538256" y="416568"/>
            <a:ext cx="1296143" cy="1200332"/>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ABC font" pitchFamily="34"/>
              </a:rPr>
              <a:t>She needed a present to take</a:t>
            </a:r>
          </a:p>
        </p:txBody>
      </p:sp>
      <p:sp>
        <p:nvSpPr>
          <p:cNvPr id="9" name="TextBox 11"/>
          <p:cNvSpPr txBox="1"/>
          <p:nvPr/>
        </p:nvSpPr>
        <p:spPr>
          <a:xfrm>
            <a:off x="3270470" y="5523616"/>
            <a:ext cx="1296143" cy="923333"/>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a:solidFill>
                  <a:srgbClr val="000000"/>
                </a:solidFill>
                <a:uFillTx/>
                <a:latin typeface="ABC font" pitchFamily="34"/>
              </a:rPr>
              <a:t>It must be his birthday</a:t>
            </a:r>
          </a:p>
        </p:txBody>
      </p:sp>
      <p:sp>
        <p:nvSpPr>
          <p:cNvPr id="10" name="Cloud Callout 12"/>
          <p:cNvSpPr/>
          <p:nvPr/>
        </p:nvSpPr>
        <p:spPr>
          <a:xfrm>
            <a:off x="2946434" y="5316486"/>
            <a:ext cx="1944215" cy="1512170"/>
          </a:xfrm>
          <a:custGeom>
            <a:avLst>
              <a:gd name="f0" fmla="val 2760"/>
              <a:gd name="f1" fmla="val -16665"/>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8EB4E3"/>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1" name="Cloud Callout 13"/>
          <p:cNvSpPr/>
          <p:nvPr/>
        </p:nvSpPr>
        <p:spPr>
          <a:xfrm>
            <a:off x="6084170" y="4934779"/>
            <a:ext cx="1944215" cy="1512170"/>
          </a:xfrm>
          <a:custGeom>
            <a:avLst>
              <a:gd name="f0" fmla="val 5369"/>
              <a:gd name="f1" fmla="val -8938"/>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8EB4E3"/>
          </a:solidFill>
          <a:ln w="25402">
            <a:solidFill>
              <a:srgbClr val="385D8A"/>
            </a:solidFill>
            <a:prstDash val="solid"/>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a:solidFill>
                <a:srgbClr val="FFFFFF"/>
              </a:solidFill>
              <a:uFillTx/>
              <a:latin typeface="Calibri"/>
            </a:endParaRPr>
          </a:p>
        </p:txBody>
      </p:sp>
      <p:sp>
        <p:nvSpPr>
          <p:cNvPr id="12" name="TextBox 14"/>
          <p:cNvSpPr txBox="1"/>
          <p:nvPr/>
        </p:nvSpPr>
        <p:spPr>
          <a:xfrm>
            <a:off x="3270470" y="5487799"/>
            <a:ext cx="1296143" cy="1169554"/>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a:solidFill>
                  <a:srgbClr val="000000"/>
                </a:solidFill>
                <a:uFillTx/>
                <a:latin typeface="ABC font" pitchFamily="34"/>
              </a:rPr>
              <a:t>Oh dear that means there is no money inside</a:t>
            </a:r>
          </a:p>
        </p:txBody>
      </p:sp>
      <p:sp>
        <p:nvSpPr>
          <p:cNvPr id="13" name="TextBox 15"/>
          <p:cNvSpPr txBox="1"/>
          <p:nvPr/>
        </p:nvSpPr>
        <p:spPr>
          <a:xfrm>
            <a:off x="6408205" y="5213812"/>
            <a:ext cx="1296143" cy="954103"/>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400" b="0" i="0" u="none" strike="noStrike" kern="1200" cap="none" spc="0" baseline="0" dirty="0">
                <a:solidFill>
                  <a:srgbClr val="000000"/>
                </a:solidFill>
                <a:uFillTx/>
                <a:latin typeface="ABC font" pitchFamily="34"/>
              </a:rPr>
              <a:t>She wouldn’t be able to go to the party.</a:t>
            </a:r>
          </a:p>
        </p:txBody>
      </p:sp>
    </p:spTree>
    <p:extLst>
      <p:ext uri="{BB962C8B-B14F-4D97-AF65-F5344CB8AC3E}">
        <p14:creationId xmlns:p14="http://schemas.microsoft.com/office/powerpoint/2010/main" val="386776805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260648"/>
            <a:ext cx="7128792" cy="2092881"/>
          </a:xfrm>
          <a:prstGeom prst="rect">
            <a:avLst/>
          </a:prstGeom>
        </p:spPr>
        <p:txBody>
          <a:bodyPr wrap="square">
            <a:spAutoFit/>
          </a:bodyPr>
          <a:lstStyle/>
          <a:p>
            <a:r>
              <a:rPr lang="en-GB" sz="4800" dirty="0" smtClean="0">
                <a:solidFill>
                  <a:srgbClr val="FFC000"/>
                </a:solidFill>
                <a:latin typeface="Comic Sans MS" panose="030F0702030302020204" pitchFamily="66" charset="0"/>
              </a:rPr>
              <a:t>Before</a:t>
            </a:r>
            <a:r>
              <a:rPr lang="en-GB" sz="4800" dirty="0" smtClean="0">
                <a:latin typeface="Comic Sans MS" panose="030F0702030302020204" pitchFamily="66" charset="0"/>
              </a:rPr>
              <a:t> reading the book </a:t>
            </a:r>
          </a:p>
          <a:p>
            <a:r>
              <a:rPr lang="en-GB" sz="2800" dirty="0" smtClean="0">
                <a:latin typeface="Comic Sans MS" panose="030F0702030302020204" pitchFamily="66" charset="0"/>
              </a:rPr>
              <a:t>Key Stage One</a:t>
            </a:r>
          </a:p>
          <a:p>
            <a:pPr algn="ctr"/>
            <a:endParaRPr lang="en-GB" dirty="0" smtClean="0"/>
          </a:p>
          <a:p>
            <a:pPr algn="ctr"/>
            <a:endParaRPr lang="en-GB" dirty="0" smtClean="0"/>
          </a:p>
          <a:p>
            <a:pPr algn="ctr"/>
            <a:endParaRPr lang="en-GB" dirty="0" smtClean="0"/>
          </a:p>
        </p:txBody>
      </p:sp>
      <p:sp>
        <p:nvSpPr>
          <p:cNvPr id="3" name="Rectangular Callout 2"/>
          <p:cNvSpPr/>
          <p:nvPr/>
        </p:nvSpPr>
        <p:spPr>
          <a:xfrm>
            <a:off x="6198038" y="1649811"/>
            <a:ext cx="2520280" cy="1728192"/>
          </a:xfrm>
          <a:prstGeom prst="wedgeRectCallout">
            <a:avLst>
              <a:gd name="adj1" fmla="val -58886"/>
              <a:gd name="adj2" fmla="val 94262"/>
            </a:avLst>
          </a:prstGeom>
          <a:noFill/>
          <a:ln w="539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486070" y="1543725"/>
            <a:ext cx="1944216" cy="1754326"/>
          </a:xfrm>
          <a:prstGeom prst="rect">
            <a:avLst/>
          </a:prstGeom>
          <a:noFill/>
        </p:spPr>
        <p:txBody>
          <a:bodyPr wrap="square" rtlCol="0">
            <a:spAutoFit/>
          </a:bodyPr>
          <a:lstStyle/>
          <a:p>
            <a:endParaRPr lang="en-GB" dirty="0" smtClean="0"/>
          </a:p>
          <a:p>
            <a:r>
              <a:rPr lang="en-GB" dirty="0" smtClean="0"/>
              <a:t> Can you point to the title? or</a:t>
            </a:r>
          </a:p>
          <a:p>
            <a:r>
              <a:rPr lang="en-GB" dirty="0" smtClean="0"/>
              <a:t>What is this? (pointing to the</a:t>
            </a:r>
          </a:p>
          <a:p>
            <a:r>
              <a:rPr lang="en-GB" dirty="0" smtClean="0"/>
              <a:t>title)</a:t>
            </a:r>
            <a:endParaRPr lang="en-GB"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4369">
            <a:off x="452506" y="2483742"/>
            <a:ext cx="268868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971600" y="2513907"/>
            <a:ext cx="1944216" cy="1200329"/>
          </a:xfrm>
          <a:prstGeom prst="rect">
            <a:avLst/>
          </a:prstGeom>
          <a:noFill/>
        </p:spPr>
        <p:txBody>
          <a:bodyPr wrap="square" rtlCol="0">
            <a:spAutoFit/>
          </a:bodyPr>
          <a:lstStyle/>
          <a:p>
            <a:endParaRPr lang="en-GB" dirty="0" smtClean="0"/>
          </a:p>
          <a:p>
            <a:pPr algn="ctr"/>
            <a:r>
              <a:rPr lang="en-GB" dirty="0" smtClean="0"/>
              <a:t>What do you think this story</a:t>
            </a:r>
          </a:p>
          <a:p>
            <a:pPr algn="ctr"/>
            <a:r>
              <a:rPr lang="en-GB" dirty="0" smtClean="0"/>
              <a:t>will be about?</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70479">
            <a:off x="5927956" y="4139924"/>
            <a:ext cx="268868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6333829" y="4429533"/>
            <a:ext cx="2248698" cy="646331"/>
          </a:xfrm>
          <a:prstGeom prst="rect">
            <a:avLst/>
          </a:prstGeom>
        </p:spPr>
        <p:txBody>
          <a:bodyPr wrap="square">
            <a:spAutoFit/>
          </a:bodyPr>
          <a:lstStyle/>
          <a:p>
            <a:pPr algn="ctr"/>
            <a:r>
              <a:rPr lang="en-GB" dirty="0" smtClean="0"/>
              <a:t> What might</a:t>
            </a:r>
          </a:p>
          <a:p>
            <a:pPr algn="ctr"/>
            <a:r>
              <a:rPr lang="en-GB" dirty="0" smtClean="0"/>
              <a:t>happen in the story?</a:t>
            </a:r>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4045" y="4276070"/>
            <a:ext cx="3000099" cy="2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2555776" y="4409054"/>
            <a:ext cx="2520280" cy="1754326"/>
          </a:xfrm>
          <a:prstGeom prst="rect">
            <a:avLst/>
          </a:prstGeom>
        </p:spPr>
        <p:txBody>
          <a:bodyPr wrap="square">
            <a:spAutoFit/>
          </a:bodyPr>
          <a:lstStyle/>
          <a:p>
            <a:pPr algn="ctr"/>
            <a:r>
              <a:rPr lang="en-GB" dirty="0" smtClean="0"/>
              <a:t>What do we call the writing</a:t>
            </a:r>
          </a:p>
          <a:p>
            <a:pPr algn="ctr"/>
            <a:r>
              <a:rPr lang="en-GB" dirty="0" smtClean="0"/>
              <a:t>on the back of the book?</a:t>
            </a:r>
          </a:p>
          <a:p>
            <a:pPr algn="ctr"/>
            <a:r>
              <a:rPr lang="en-GB" dirty="0" smtClean="0"/>
              <a:t>(Blurb) or What does the</a:t>
            </a:r>
          </a:p>
          <a:p>
            <a:pPr algn="ctr"/>
            <a:r>
              <a:rPr lang="en-GB" dirty="0" smtClean="0"/>
              <a:t>blurb tell us?</a:t>
            </a:r>
          </a:p>
          <a:p>
            <a:pPr algn="ctr"/>
            <a:r>
              <a:rPr lang="en-GB" dirty="0" smtClean="0"/>
              <a:t>During</a:t>
            </a:r>
          </a:p>
        </p:txBody>
      </p:sp>
      <p:sp>
        <p:nvSpPr>
          <p:cNvPr id="11" name="Cloud 10"/>
          <p:cNvSpPr/>
          <p:nvPr/>
        </p:nvSpPr>
        <p:spPr>
          <a:xfrm>
            <a:off x="3419872" y="1349874"/>
            <a:ext cx="2664296" cy="2511173"/>
          </a:xfrm>
          <a:prstGeom prst="cloud">
            <a:avLst/>
          </a:prstGeom>
          <a:noFill/>
          <a:ln w="444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3581890" y="1484135"/>
            <a:ext cx="1944216" cy="2031325"/>
          </a:xfrm>
          <a:prstGeom prst="rect">
            <a:avLst/>
          </a:prstGeom>
          <a:noFill/>
        </p:spPr>
        <p:txBody>
          <a:bodyPr wrap="square" rtlCol="0">
            <a:spAutoFit/>
          </a:bodyPr>
          <a:lstStyle/>
          <a:p>
            <a:pPr algn="ctr"/>
            <a:endParaRPr lang="en-GB" b="1" dirty="0" smtClean="0">
              <a:latin typeface="Comic Sans MS" panose="030F0702030302020204" pitchFamily="66" charset="0"/>
            </a:endParaRPr>
          </a:p>
          <a:p>
            <a:pPr algn="ctr"/>
            <a:r>
              <a:rPr lang="en-GB" b="1" dirty="0" smtClean="0">
                <a:latin typeface="Comic Sans MS" panose="030F0702030302020204" pitchFamily="66" charset="0"/>
              </a:rPr>
              <a:t> Look at all of the pictures and </a:t>
            </a:r>
            <a:r>
              <a:rPr lang="en-GB" b="1" dirty="0" smtClean="0">
                <a:solidFill>
                  <a:srgbClr val="FF0000"/>
                </a:solidFill>
                <a:latin typeface="Comic Sans MS" panose="030F0702030302020204" pitchFamily="66" charset="0"/>
              </a:rPr>
              <a:t>talk</a:t>
            </a:r>
            <a:r>
              <a:rPr lang="en-GB" b="1" dirty="0" smtClean="0">
                <a:latin typeface="Comic Sans MS" panose="030F0702030302020204" pitchFamily="66" charset="0"/>
              </a:rPr>
              <a:t>, </a:t>
            </a:r>
            <a:r>
              <a:rPr lang="en-GB" b="1" dirty="0" smtClean="0">
                <a:solidFill>
                  <a:srgbClr val="FF0000"/>
                </a:solidFill>
                <a:latin typeface="Comic Sans MS" panose="030F0702030302020204" pitchFamily="66" charset="0"/>
              </a:rPr>
              <a:t>talk</a:t>
            </a:r>
            <a:r>
              <a:rPr lang="en-GB" b="1" dirty="0" smtClean="0">
                <a:latin typeface="Comic Sans MS" panose="030F0702030302020204" pitchFamily="66" charset="0"/>
              </a:rPr>
              <a:t>, </a:t>
            </a:r>
            <a:r>
              <a:rPr lang="en-GB" b="1" dirty="0" smtClean="0">
                <a:solidFill>
                  <a:srgbClr val="FF0000"/>
                </a:solidFill>
                <a:latin typeface="Comic Sans MS" panose="030F0702030302020204" pitchFamily="66" charset="0"/>
              </a:rPr>
              <a:t>talk </a:t>
            </a:r>
            <a:r>
              <a:rPr lang="en-GB" b="1" dirty="0" smtClean="0">
                <a:latin typeface="Comic Sans MS" panose="030F0702030302020204" pitchFamily="66" charset="0"/>
              </a:rPr>
              <a:t>about everything you can see!</a:t>
            </a:r>
          </a:p>
        </p:txBody>
      </p:sp>
    </p:spTree>
    <p:extLst>
      <p:ext uri="{BB962C8B-B14F-4D97-AF65-F5344CB8AC3E}">
        <p14:creationId xmlns:p14="http://schemas.microsoft.com/office/powerpoint/2010/main" val="133719824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260648"/>
            <a:ext cx="7128792" cy="1815882"/>
          </a:xfrm>
          <a:prstGeom prst="rect">
            <a:avLst/>
          </a:prstGeom>
        </p:spPr>
        <p:txBody>
          <a:bodyPr wrap="square">
            <a:spAutoFit/>
          </a:bodyPr>
          <a:lstStyle/>
          <a:p>
            <a:r>
              <a:rPr lang="en-GB" sz="4800" dirty="0" smtClean="0">
                <a:solidFill>
                  <a:srgbClr val="FFC000"/>
                </a:solidFill>
                <a:latin typeface="Comic Sans MS" panose="030F0702030302020204" pitchFamily="66" charset="0"/>
              </a:rPr>
              <a:t>During</a:t>
            </a:r>
            <a:r>
              <a:rPr lang="en-GB" sz="4800" dirty="0" smtClean="0">
                <a:latin typeface="Comic Sans MS" panose="030F0702030302020204" pitchFamily="66" charset="0"/>
              </a:rPr>
              <a:t> reading the book </a:t>
            </a:r>
          </a:p>
          <a:p>
            <a:r>
              <a:rPr lang="en-GB" sz="2800" dirty="0" smtClean="0">
                <a:latin typeface="Comic Sans MS" panose="030F0702030302020204" pitchFamily="66" charset="0"/>
              </a:rPr>
              <a:t>Key Stage One</a:t>
            </a:r>
          </a:p>
          <a:p>
            <a:pPr algn="ctr"/>
            <a:endParaRPr lang="en-GB" dirty="0" smtClean="0"/>
          </a:p>
          <a:p>
            <a:pPr algn="ctr"/>
            <a:endParaRPr lang="en-GB" dirty="0" smtClean="0"/>
          </a:p>
        </p:txBody>
      </p:sp>
      <p:sp>
        <p:nvSpPr>
          <p:cNvPr id="3" name="Rectangular Callout 2"/>
          <p:cNvSpPr/>
          <p:nvPr/>
        </p:nvSpPr>
        <p:spPr>
          <a:xfrm>
            <a:off x="6095971" y="1266370"/>
            <a:ext cx="2520280" cy="1728192"/>
          </a:xfrm>
          <a:prstGeom prst="wedgeRectCallout">
            <a:avLst>
              <a:gd name="adj1" fmla="val -58886"/>
              <a:gd name="adj2" fmla="val 94262"/>
            </a:avLst>
          </a:prstGeom>
          <a:noFill/>
          <a:ln w="539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4369">
            <a:off x="471445" y="2339727"/>
            <a:ext cx="268868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rot="173569">
            <a:off x="1079649" y="2442516"/>
            <a:ext cx="1944216" cy="1477328"/>
          </a:xfrm>
          <a:prstGeom prst="rect">
            <a:avLst/>
          </a:prstGeom>
          <a:noFill/>
        </p:spPr>
        <p:txBody>
          <a:bodyPr wrap="square" rtlCol="0">
            <a:spAutoFit/>
          </a:bodyPr>
          <a:lstStyle/>
          <a:p>
            <a:r>
              <a:rPr lang="en-GB" dirty="0" smtClean="0"/>
              <a:t>What </a:t>
            </a:r>
            <a:r>
              <a:rPr lang="en-GB" dirty="0"/>
              <a:t>sort of character is….?</a:t>
            </a:r>
          </a:p>
          <a:p>
            <a:r>
              <a:rPr lang="en-GB" dirty="0"/>
              <a:t>Is he/she friendly/ mean/</a:t>
            </a:r>
          </a:p>
          <a:p>
            <a:r>
              <a:rPr lang="en-GB" dirty="0"/>
              <a:t>nice…?</a:t>
            </a:r>
            <a:endParaRPr lang="en-GB" dirty="0" smtClean="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70479">
            <a:off x="5927956" y="4139924"/>
            <a:ext cx="268868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6243" y="4073185"/>
            <a:ext cx="3000099" cy="2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TextBox 12"/>
          <p:cNvSpPr txBox="1"/>
          <p:nvPr/>
        </p:nvSpPr>
        <p:spPr>
          <a:xfrm>
            <a:off x="3668052" y="1794233"/>
            <a:ext cx="1944216" cy="1200329"/>
          </a:xfrm>
          <a:prstGeom prst="rect">
            <a:avLst/>
          </a:prstGeom>
          <a:noFill/>
        </p:spPr>
        <p:txBody>
          <a:bodyPr wrap="square" rtlCol="0">
            <a:spAutoFit/>
          </a:bodyPr>
          <a:lstStyle/>
          <a:p>
            <a:pPr algn="ctr"/>
            <a:r>
              <a:rPr lang="en-GB" b="1" dirty="0" smtClean="0">
                <a:latin typeface="Comic Sans MS" panose="030F0702030302020204" pitchFamily="66" charset="0"/>
              </a:rPr>
              <a:t>Where can you find the evidence in the text?</a:t>
            </a:r>
          </a:p>
        </p:txBody>
      </p:sp>
      <p:sp>
        <p:nvSpPr>
          <p:cNvPr id="5" name="Rectangle 4"/>
          <p:cNvSpPr/>
          <p:nvPr/>
        </p:nvSpPr>
        <p:spPr>
          <a:xfrm>
            <a:off x="6372200" y="4444663"/>
            <a:ext cx="1967822" cy="923330"/>
          </a:xfrm>
          <a:prstGeom prst="rect">
            <a:avLst/>
          </a:prstGeom>
        </p:spPr>
        <p:txBody>
          <a:bodyPr wrap="square">
            <a:spAutoFit/>
          </a:bodyPr>
          <a:lstStyle/>
          <a:p>
            <a:pPr algn="ctr"/>
            <a:r>
              <a:rPr lang="en-GB" dirty="0" smtClean="0"/>
              <a:t>What is happening in the</a:t>
            </a:r>
          </a:p>
          <a:p>
            <a:pPr algn="ctr"/>
            <a:r>
              <a:rPr lang="en-GB" dirty="0" smtClean="0"/>
              <a:t>pictures?</a:t>
            </a:r>
            <a:endParaRPr lang="en-GB" dirty="0"/>
          </a:p>
        </p:txBody>
      </p:sp>
      <p:sp>
        <p:nvSpPr>
          <p:cNvPr id="12" name="Rectangle 11"/>
          <p:cNvSpPr/>
          <p:nvPr/>
        </p:nvSpPr>
        <p:spPr>
          <a:xfrm>
            <a:off x="6444208" y="1357543"/>
            <a:ext cx="2051196" cy="1477328"/>
          </a:xfrm>
          <a:prstGeom prst="rect">
            <a:avLst/>
          </a:prstGeom>
        </p:spPr>
        <p:txBody>
          <a:bodyPr wrap="square">
            <a:spAutoFit/>
          </a:bodyPr>
          <a:lstStyle/>
          <a:p>
            <a:pPr algn="ctr"/>
            <a:r>
              <a:rPr lang="en-GB" dirty="0" smtClean="0"/>
              <a:t>What has happened so far?</a:t>
            </a:r>
          </a:p>
          <a:p>
            <a:pPr algn="ctr"/>
            <a:r>
              <a:rPr lang="en-GB" dirty="0" smtClean="0"/>
              <a:t>Is it what you expected to</a:t>
            </a:r>
          </a:p>
          <a:p>
            <a:pPr algn="ctr"/>
            <a:r>
              <a:rPr lang="en-GB" dirty="0" smtClean="0"/>
              <a:t>happen?</a:t>
            </a:r>
            <a:endParaRPr lang="en-GB" dirty="0"/>
          </a:p>
        </p:txBody>
      </p:sp>
      <p:sp>
        <p:nvSpPr>
          <p:cNvPr id="14" name="Rectangle 13"/>
          <p:cNvSpPr/>
          <p:nvPr/>
        </p:nvSpPr>
        <p:spPr>
          <a:xfrm>
            <a:off x="3319157" y="4256204"/>
            <a:ext cx="2267998" cy="1477328"/>
          </a:xfrm>
          <a:prstGeom prst="rect">
            <a:avLst/>
          </a:prstGeom>
        </p:spPr>
        <p:txBody>
          <a:bodyPr wrap="square">
            <a:spAutoFit/>
          </a:bodyPr>
          <a:lstStyle/>
          <a:p>
            <a:pPr algn="ctr"/>
            <a:r>
              <a:rPr lang="en-GB" dirty="0" smtClean="0"/>
              <a:t>What might happen next?</a:t>
            </a:r>
          </a:p>
          <a:p>
            <a:pPr algn="ctr"/>
            <a:r>
              <a:rPr lang="en-GB" dirty="0" smtClean="0"/>
              <a:t>How do you think the story</a:t>
            </a:r>
          </a:p>
          <a:p>
            <a:pPr algn="ctr"/>
            <a:r>
              <a:rPr lang="en-GB" dirty="0" smtClean="0"/>
              <a:t>might end?</a:t>
            </a:r>
            <a:endParaRPr lang="en-GB" dirty="0"/>
          </a:p>
        </p:txBody>
      </p:sp>
      <p:sp>
        <p:nvSpPr>
          <p:cNvPr id="16" name="Flowchart: Sequential Access Storage 15"/>
          <p:cNvSpPr/>
          <p:nvPr/>
        </p:nvSpPr>
        <p:spPr>
          <a:xfrm>
            <a:off x="3495727" y="1338726"/>
            <a:ext cx="2116541" cy="2014463"/>
          </a:xfrm>
          <a:prstGeom prst="flowChartMagneticTap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90115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260648"/>
            <a:ext cx="7128792" cy="2092881"/>
          </a:xfrm>
          <a:prstGeom prst="rect">
            <a:avLst/>
          </a:prstGeom>
        </p:spPr>
        <p:txBody>
          <a:bodyPr wrap="square">
            <a:spAutoFit/>
          </a:bodyPr>
          <a:lstStyle/>
          <a:p>
            <a:r>
              <a:rPr lang="en-GB" sz="4800" dirty="0" smtClean="0">
                <a:solidFill>
                  <a:srgbClr val="FFC000"/>
                </a:solidFill>
                <a:latin typeface="Comic Sans MS" panose="030F0702030302020204" pitchFamily="66" charset="0"/>
              </a:rPr>
              <a:t>After</a:t>
            </a:r>
            <a:r>
              <a:rPr lang="en-GB" sz="4800" dirty="0" smtClean="0">
                <a:latin typeface="Comic Sans MS" panose="030F0702030302020204" pitchFamily="66" charset="0"/>
              </a:rPr>
              <a:t> reading the book </a:t>
            </a:r>
          </a:p>
          <a:p>
            <a:r>
              <a:rPr lang="en-GB" sz="2800" dirty="0" smtClean="0">
                <a:latin typeface="Comic Sans MS" panose="030F0702030302020204" pitchFamily="66" charset="0"/>
              </a:rPr>
              <a:t>Key Stage One</a:t>
            </a:r>
          </a:p>
          <a:p>
            <a:pPr algn="ctr"/>
            <a:endParaRPr lang="en-GB" dirty="0" smtClean="0"/>
          </a:p>
          <a:p>
            <a:pPr algn="ctr"/>
            <a:endParaRPr lang="en-GB" dirty="0" smtClean="0"/>
          </a:p>
          <a:p>
            <a:pPr algn="ctr"/>
            <a:endParaRPr lang="en-GB" dirty="0" smtClean="0"/>
          </a:p>
        </p:txBody>
      </p:sp>
      <p:sp>
        <p:nvSpPr>
          <p:cNvPr id="3" name="Rectangular Callout 2"/>
          <p:cNvSpPr/>
          <p:nvPr/>
        </p:nvSpPr>
        <p:spPr>
          <a:xfrm>
            <a:off x="6198038" y="1649811"/>
            <a:ext cx="2520280" cy="1728192"/>
          </a:xfrm>
          <a:prstGeom prst="wedgeRectCallout">
            <a:avLst>
              <a:gd name="adj1" fmla="val -58886"/>
              <a:gd name="adj2" fmla="val 94262"/>
            </a:avLst>
          </a:prstGeom>
          <a:noFill/>
          <a:ln w="539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486070" y="1821528"/>
            <a:ext cx="1944216" cy="1200329"/>
          </a:xfrm>
          <a:prstGeom prst="rect">
            <a:avLst/>
          </a:prstGeom>
          <a:noFill/>
        </p:spPr>
        <p:txBody>
          <a:bodyPr wrap="square" rtlCol="0">
            <a:spAutoFit/>
          </a:bodyPr>
          <a:lstStyle/>
          <a:p>
            <a:r>
              <a:rPr lang="en-GB" sz="2400" dirty="0" smtClean="0"/>
              <a:t>What was your favourite</a:t>
            </a:r>
          </a:p>
          <a:p>
            <a:r>
              <a:rPr lang="en-GB" sz="2400" dirty="0" smtClean="0"/>
              <a:t>part? Why?</a:t>
            </a:r>
            <a:endParaRPr lang="en-GB" sz="2400"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4369">
            <a:off x="462811" y="1506497"/>
            <a:ext cx="268868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rot="262577">
            <a:off x="805007" y="1661031"/>
            <a:ext cx="2339598" cy="1384995"/>
          </a:xfrm>
          <a:prstGeom prst="rect">
            <a:avLst/>
          </a:prstGeom>
          <a:noFill/>
        </p:spPr>
        <p:txBody>
          <a:bodyPr wrap="square" rtlCol="0">
            <a:spAutoFit/>
          </a:bodyPr>
          <a:lstStyle/>
          <a:p>
            <a:r>
              <a:rPr lang="en-GB" sz="1400" dirty="0" smtClean="0"/>
              <a:t>Did you like this book? Why?</a:t>
            </a:r>
          </a:p>
          <a:p>
            <a:r>
              <a:rPr lang="en-GB" sz="1400" dirty="0" smtClean="0"/>
              <a:t>(Encourage children to develop</a:t>
            </a:r>
          </a:p>
          <a:p>
            <a:r>
              <a:rPr lang="en-GB" sz="1400" dirty="0" smtClean="0"/>
              <a:t>their opinion about books by</a:t>
            </a:r>
          </a:p>
          <a:p>
            <a:r>
              <a:rPr lang="en-GB" sz="1400" dirty="0" smtClean="0"/>
              <a:t>encouraging them to explain</a:t>
            </a:r>
          </a:p>
          <a:p>
            <a:r>
              <a:rPr lang="en-GB" sz="1400" dirty="0" smtClean="0"/>
              <a:t>their reasons)</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70479">
            <a:off x="5755360" y="4062081"/>
            <a:ext cx="2688687"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6333829" y="4429533"/>
            <a:ext cx="2248698" cy="369332"/>
          </a:xfrm>
          <a:prstGeom prst="rect">
            <a:avLst/>
          </a:prstGeom>
        </p:spPr>
        <p:txBody>
          <a:bodyPr wrap="square">
            <a:spAutoFit/>
          </a:bodyPr>
          <a:lstStyle/>
          <a:p>
            <a:pPr algn="ctr"/>
            <a:endParaRPr lang="en-GB" dirty="0" smtClean="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79862" y="3920298"/>
            <a:ext cx="3000099" cy="2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Cloud 10"/>
          <p:cNvSpPr/>
          <p:nvPr/>
        </p:nvSpPr>
        <p:spPr>
          <a:xfrm>
            <a:off x="3419872" y="1349874"/>
            <a:ext cx="2664296" cy="2511173"/>
          </a:xfrm>
          <a:prstGeom prst="cloud">
            <a:avLst/>
          </a:prstGeom>
          <a:noFill/>
          <a:ln w="444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3779912" y="1443642"/>
            <a:ext cx="1944216" cy="1815882"/>
          </a:xfrm>
          <a:prstGeom prst="rect">
            <a:avLst/>
          </a:prstGeom>
          <a:noFill/>
        </p:spPr>
        <p:txBody>
          <a:bodyPr wrap="square" rtlCol="0">
            <a:spAutoFit/>
          </a:bodyPr>
          <a:lstStyle/>
          <a:p>
            <a:pPr algn="ctr"/>
            <a:endParaRPr lang="en-GB" sz="1600" b="1" dirty="0" smtClean="0">
              <a:latin typeface="Comic Sans MS" panose="030F0702030302020204" pitchFamily="66" charset="0"/>
            </a:endParaRPr>
          </a:p>
          <a:p>
            <a:pPr algn="ctr"/>
            <a:r>
              <a:rPr lang="en-GB" sz="1600" b="1" dirty="0">
                <a:solidFill>
                  <a:srgbClr val="FF0000"/>
                </a:solidFill>
                <a:latin typeface="Comic Sans MS" panose="030F0702030302020204" pitchFamily="66" charset="0"/>
              </a:rPr>
              <a:t>T</a:t>
            </a:r>
            <a:r>
              <a:rPr lang="en-GB" sz="1600" b="1" dirty="0" smtClean="0">
                <a:solidFill>
                  <a:srgbClr val="FF0000"/>
                </a:solidFill>
                <a:latin typeface="Comic Sans MS" panose="030F0702030302020204" pitchFamily="66" charset="0"/>
              </a:rPr>
              <a:t>alk</a:t>
            </a:r>
            <a:r>
              <a:rPr lang="en-GB" sz="1600" b="1" dirty="0" smtClean="0">
                <a:latin typeface="Comic Sans MS" panose="030F0702030302020204" pitchFamily="66" charset="0"/>
              </a:rPr>
              <a:t>, </a:t>
            </a:r>
            <a:r>
              <a:rPr lang="en-GB" sz="1600" b="1" dirty="0" smtClean="0">
                <a:solidFill>
                  <a:srgbClr val="FF0000"/>
                </a:solidFill>
                <a:latin typeface="Comic Sans MS" panose="030F0702030302020204" pitchFamily="66" charset="0"/>
              </a:rPr>
              <a:t>talk</a:t>
            </a:r>
            <a:r>
              <a:rPr lang="en-GB" sz="1600" b="1" dirty="0" smtClean="0">
                <a:latin typeface="Comic Sans MS" panose="030F0702030302020204" pitchFamily="66" charset="0"/>
              </a:rPr>
              <a:t>, </a:t>
            </a:r>
            <a:r>
              <a:rPr lang="en-GB" sz="1600" b="1" dirty="0" smtClean="0">
                <a:solidFill>
                  <a:srgbClr val="FF0000"/>
                </a:solidFill>
                <a:latin typeface="Comic Sans MS" panose="030F0702030302020204" pitchFamily="66" charset="0"/>
              </a:rPr>
              <a:t>talk </a:t>
            </a:r>
            <a:r>
              <a:rPr lang="en-GB" sz="1600" b="1" dirty="0" smtClean="0">
                <a:latin typeface="Comic Sans MS" panose="030F0702030302020204" pitchFamily="66" charset="0"/>
              </a:rPr>
              <a:t>about everything you have read, can you link it to other stories that are similar</a:t>
            </a:r>
          </a:p>
        </p:txBody>
      </p:sp>
      <p:sp>
        <p:nvSpPr>
          <p:cNvPr id="5" name="Rectangle 4"/>
          <p:cNvSpPr/>
          <p:nvPr/>
        </p:nvSpPr>
        <p:spPr>
          <a:xfrm rot="579444">
            <a:off x="6188810" y="4188103"/>
            <a:ext cx="2286000" cy="1477328"/>
          </a:xfrm>
          <a:prstGeom prst="rect">
            <a:avLst/>
          </a:prstGeom>
        </p:spPr>
        <p:txBody>
          <a:bodyPr wrap="square">
            <a:spAutoFit/>
          </a:bodyPr>
          <a:lstStyle/>
          <a:p>
            <a:r>
              <a:rPr lang="en-GB" dirty="0" smtClean="0"/>
              <a:t>What was the most</a:t>
            </a:r>
          </a:p>
          <a:p>
            <a:r>
              <a:rPr lang="en-GB" dirty="0" smtClean="0"/>
              <a:t>interesting/ exciting part of</a:t>
            </a:r>
          </a:p>
          <a:p>
            <a:r>
              <a:rPr lang="en-GB" dirty="0" smtClean="0"/>
              <a:t>the book? Can you find it?</a:t>
            </a:r>
            <a:endParaRPr lang="en-GB" dirty="0"/>
          </a:p>
        </p:txBody>
      </p:sp>
      <p:sp>
        <p:nvSpPr>
          <p:cNvPr id="12" name="Rectangle 11"/>
          <p:cNvSpPr/>
          <p:nvPr/>
        </p:nvSpPr>
        <p:spPr>
          <a:xfrm>
            <a:off x="2627784" y="4188103"/>
            <a:ext cx="2583160" cy="1477328"/>
          </a:xfrm>
          <a:prstGeom prst="rect">
            <a:avLst/>
          </a:prstGeom>
        </p:spPr>
        <p:txBody>
          <a:bodyPr wrap="square">
            <a:spAutoFit/>
          </a:bodyPr>
          <a:lstStyle/>
          <a:p>
            <a:pPr algn="ctr"/>
            <a:r>
              <a:rPr lang="en-GB" dirty="0" smtClean="0"/>
              <a:t>What sort of character</a:t>
            </a:r>
          </a:p>
          <a:p>
            <a:pPr algn="ctr"/>
            <a:r>
              <a:rPr lang="en-GB" dirty="0" smtClean="0"/>
              <a:t>was….?</a:t>
            </a:r>
          </a:p>
          <a:p>
            <a:pPr algn="ctr"/>
            <a:r>
              <a:rPr lang="en-GB" dirty="0" smtClean="0"/>
              <a:t>Why did that character do …</a:t>
            </a:r>
          </a:p>
          <a:p>
            <a:endParaRPr lang="en-GB" dirty="0"/>
          </a:p>
        </p:txBody>
      </p:sp>
      <p:sp>
        <p:nvSpPr>
          <p:cNvPr id="14" name="Flowchart: Sequential Access Storage 13"/>
          <p:cNvSpPr/>
          <p:nvPr/>
        </p:nvSpPr>
        <p:spPr>
          <a:xfrm>
            <a:off x="107504" y="4006825"/>
            <a:ext cx="2116541" cy="2014463"/>
          </a:xfrm>
          <a:prstGeom prst="flowChartMagneticTap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rot="262577">
            <a:off x="408322" y="4284866"/>
            <a:ext cx="1484950" cy="1477328"/>
          </a:xfrm>
          <a:prstGeom prst="rect">
            <a:avLst/>
          </a:prstGeom>
          <a:noFill/>
        </p:spPr>
        <p:txBody>
          <a:bodyPr wrap="square" rtlCol="0">
            <a:spAutoFit/>
          </a:bodyPr>
          <a:lstStyle/>
          <a:p>
            <a:r>
              <a:rPr lang="en-GB" b="1" dirty="0" smtClean="0">
                <a:latin typeface="Comic Sans MS" panose="030F0702030302020204" pitchFamily="66" charset="0"/>
              </a:rPr>
              <a:t>Where can you find the evidence in the text?</a:t>
            </a:r>
          </a:p>
        </p:txBody>
      </p:sp>
    </p:spTree>
    <p:extLst>
      <p:ext uri="{BB962C8B-B14F-4D97-AF65-F5344CB8AC3E}">
        <p14:creationId xmlns:p14="http://schemas.microsoft.com/office/powerpoint/2010/main" val="39235527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96830"/>
            <a:ext cx="4824536" cy="67653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80433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78" y="116632"/>
            <a:ext cx="4909384" cy="6408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38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1952"/>
            <a:ext cx="4824536" cy="68530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12991966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243408"/>
            <a:ext cx="5360755"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34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2838489"/>
            <a:ext cx="4662124" cy="39922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581445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7" t="21917" r="4419" b="-16323"/>
          <a:stretch/>
        </p:blipFill>
        <p:spPr bwMode="auto">
          <a:xfrm>
            <a:off x="1547664" y="186013"/>
            <a:ext cx="6091376" cy="88302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4449249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8988"/>
            <a:ext cx="5363121" cy="2041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1967984"/>
            <a:ext cx="5727353" cy="23322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862" y="4221088"/>
            <a:ext cx="6862341" cy="25409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0374339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576" y="694153"/>
            <a:ext cx="7632848" cy="3046988"/>
          </a:xfrm>
          <a:prstGeom prst="rect">
            <a:avLst/>
          </a:prstGeom>
        </p:spPr>
        <p:txBody>
          <a:bodyPr wrap="square">
            <a:spAutoFit/>
          </a:bodyPr>
          <a:lstStyle/>
          <a:p>
            <a:pPr algn="ctr"/>
            <a:r>
              <a:rPr lang="en-GB" sz="4800" dirty="0">
                <a:solidFill>
                  <a:srgbClr val="7030A0"/>
                </a:solidFill>
                <a:latin typeface="Berlin Sans FB" panose="020E0602020502020306" pitchFamily="34" charset="0"/>
              </a:rPr>
              <a:t>Once is never enough! </a:t>
            </a:r>
            <a:endParaRPr lang="en-GB" sz="4800" dirty="0" smtClean="0">
              <a:solidFill>
                <a:srgbClr val="7030A0"/>
              </a:solidFill>
              <a:latin typeface="Berlin Sans FB" panose="020E0602020502020306" pitchFamily="34" charset="0"/>
            </a:endParaRPr>
          </a:p>
          <a:p>
            <a:pPr algn="ctr"/>
            <a:r>
              <a:rPr lang="en-GB" sz="4800" dirty="0" smtClean="0">
                <a:solidFill>
                  <a:srgbClr val="7030A0"/>
                </a:solidFill>
                <a:latin typeface="Berlin Sans FB" panose="020E0602020502020306" pitchFamily="34" charset="0"/>
              </a:rPr>
              <a:t> </a:t>
            </a:r>
            <a:r>
              <a:rPr lang="en-GB" sz="4800" dirty="0" smtClean="0">
                <a:solidFill>
                  <a:srgbClr val="00B050"/>
                </a:solidFill>
                <a:latin typeface="Berlin Sans FB" panose="020E0602020502020306" pitchFamily="34" charset="0"/>
              </a:rPr>
              <a:t>Re-reading </a:t>
            </a:r>
            <a:r>
              <a:rPr lang="en-GB" sz="4800" dirty="0">
                <a:solidFill>
                  <a:srgbClr val="00B050"/>
                </a:solidFill>
                <a:latin typeface="Berlin Sans FB" panose="020E0602020502020306" pitchFamily="34" charset="0"/>
              </a:rPr>
              <a:t>helps children read more quickly and accurately.</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3591079"/>
            <a:ext cx="4520952" cy="30335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480413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35696" y="456582"/>
            <a:ext cx="5670376" cy="5632311"/>
          </a:xfrm>
          <a:prstGeom prst="rect">
            <a:avLst/>
          </a:prstGeom>
        </p:spPr>
        <p:txBody>
          <a:bodyPr wrap="square">
            <a:spAutoFit/>
          </a:bodyPr>
          <a:lstStyle/>
          <a:p>
            <a:pPr algn="ctr"/>
            <a:r>
              <a:rPr lang="en-GB" sz="6000" dirty="0">
                <a:solidFill>
                  <a:srgbClr val="FF0000"/>
                </a:solidFill>
                <a:latin typeface="Berlin Sans FB" panose="020E0602020502020306" pitchFamily="34" charset="0"/>
              </a:rPr>
              <a:t>Take control of the </a:t>
            </a:r>
            <a:r>
              <a:rPr lang="en-GB" sz="6000" dirty="0" smtClean="0">
                <a:solidFill>
                  <a:srgbClr val="FF0000"/>
                </a:solidFill>
                <a:latin typeface="Berlin Sans FB" panose="020E0602020502020306" pitchFamily="34" charset="0"/>
              </a:rPr>
              <a:t>screens!</a:t>
            </a:r>
          </a:p>
          <a:p>
            <a:pPr algn="ctr"/>
            <a:r>
              <a:rPr lang="en-GB" sz="6000" dirty="0" smtClean="0">
                <a:solidFill>
                  <a:srgbClr val="0070C0"/>
                </a:solidFill>
                <a:latin typeface="Berlin Sans FB" panose="020E0602020502020306" pitchFamily="34" charset="0"/>
              </a:rPr>
              <a:t>Encourage </a:t>
            </a:r>
            <a:r>
              <a:rPr lang="en-GB" sz="6000" dirty="0">
                <a:solidFill>
                  <a:srgbClr val="0070C0"/>
                </a:solidFill>
                <a:latin typeface="Berlin Sans FB" panose="020E0602020502020306" pitchFamily="34" charset="0"/>
              </a:rPr>
              <a:t>reading as a distraction free activity.</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304" y="0"/>
            <a:ext cx="1601292" cy="10967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528" y="5297621"/>
            <a:ext cx="2376264" cy="1336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365855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87624" y="620688"/>
            <a:ext cx="6984776" cy="2800767"/>
          </a:xfrm>
          <a:prstGeom prst="rect">
            <a:avLst/>
          </a:prstGeom>
        </p:spPr>
        <p:txBody>
          <a:bodyPr wrap="square">
            <a:spAutoFit/>
          </a:bodyPr>
          <a:lstStyle/>
          <a:p>
            <a:pPr algn="ctr"/>
            <a:r>
              <a:rPr lang="en-GB" sz="4400" dirty="0">
                <a:solidFill>
                  <a:schemeClr val="accent6">
                    <a:lumMod val="75000"/>
                  </a:schemeClr>
                </a:solidFill>
                <a:latin typeface="Berlin Sans FB" pitchFamily="34" charset="0"/>
              </a:rPr>
              <a:t>Be patient </a:t>
            </a:r>
            <a:r>
              <a:rPr lang="en-GB" sz="4400" dirty="0">
                <a:solidFill>
                  <a:schemeClr val="accent5">
                    <a:lumMod val="50000"/>
                  </a:schemeClr>
                </a:solidFill>
                <a:latin typeface="Berlin Sans FB" pitchFamily="34" charset="0"/>
              </a:rPr>
              <a:t>- When your child is trying to sound out an unfamiliar word, give him or her time to do so.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345" y="3717032"/>
            <a:ext cx="3223678" cy="26471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8144" y="3421455"/>
            <a:ext cx="2852737" cy="1914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932170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5536" y="404664"/>
            <a:ext cx="8352928" cy="3785652"/>
          </a:xfrm>
          <a:prstGeom prst="rect">
            <a:avLst/>
          </a:prstGeom>
        </p:spPr>
        <p:txBody>
          <a:bodyPr wrap="square">
            <a:spAutoFit/>
          </a:bodyPr>
          <a:lstStyle/>
          <a:p>
            <a:pPr algn="ctr"/>
            <a:r>
              <a:rPr lang="en-GB" sz="6000" dirty="0" smtClean="0">
                <a:solidFill>
                  <a:srgbClr val="FF0000"/>
                </a:solidFill>
                <a:latin typeface="Berlin Sans FB" pitchFamily="34" charset="0"/>
              </a:rPr>
              <a:t>Take turns reading aloud</a:t>
            </a:r>
            <a:endParaRPr lang="en-GB" sz="6000" dirty="0">
              <a:solidFill>
                <a:srgbClr val="FF0000"/>
              </a:solidFill>
              <a:latin typeface="Berlin Sans FB" pitchFamily="34" charset="0"/>
            </a:endParaRPr>
          </a:p>
          <a:p>
            <a:pPr algn="ctr"/>
            <a:r>
              <a:rPr lang="en-GB" sz="6000" dirty="0">
                <a:solidFill>
                  <a:srgbClr val="0070C0"/>
                </a:solidFill>
                <a:latin typeface="Berlin Sans FB" pitchFamily="34" charset="0"/>
              </a:rPr>
              <a:t>I read to you, you read to me - </a:t>
            </a:r>
            <a:r>
              <a:rPr lang="en-GB" sz="6000" dirty="0" smtClean="0">
                <a:solidFill>
                  <a:srgbClr val="00B050"/>
                </a:solidFill>
                <a:latin typeface="Berlin Sans FB" pitchFamily="34" charset="0"/>
              </a:rPr>
              <a:t>Model </a:t>
            </a:r>
            <a:r>
              <a:rPr lang="en-GB" sz="6000" dirty="0">
                <a:solidFill>
                  <a:srgbClr val="00B050"/>
                </a:solidFill>
                <a:latin typeface="Berlin Sans FB" pitchFamily="34" charset="0"/>
              </a:rPr>
              <a:t>fluency while </a:t>
            </a:r>
            <a:r>
              <a:rPr lang="en-GB" sz="6000" dirty="0" smtClean="0">
                <a:solidFill>
                  <a:srgbClr val="00B050"/>
                </a:solidFill>
                <a:latin typeface="Berlin Sans FB" pitchFamily="34" charset="0"/>
              </a:rPr>
              <a:t>reading</a:t>
            </a:r>
            <a:r>
              <a:rPr lang="en-GB" sz="6000" dirty="0">
                <a:solidFill>
                  <a:srgbClr val="00B050"/>
                </a:solidFill>
                <a:latin typeface="Berlin Sans FB" pitchFamily="34" charset="0"/>
              </a:rPr>
              <a:t>.</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8894" y="4293096"/>
            <a:ext cx="3174905" cy="1785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2099" y="3212976"/>
            <a:ext cx="1436365" cy="1296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66101">
            <a:off x="7162115" y="4439039"/>
            <a:ext cx="1736332" cy="22681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750169">
            <a:off x="5408778" y="4236625"/>
            <a:ext cx="1728411" cy="22577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4"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343905">
            <a:off x="3777275" y="4284535"/>
            <a:ext cx="1634941" cy="21356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677624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19256" cy="1296144"/>
          </a:xfrm>
        </p:spPr>
        <p:txBody>
          <a:bodyPr>
            <a:noAutofit/>
          </a:bodyPr>
          <a:lstStyle/>
          <a:p>
            <a:pPr algn="ctr"/>
            <a:r>
              <a:rPr lang="en-GB" sz="3200" b="1" dirty="0" smtClean="0"/>
              <a:t>Key Stage 2  </a:t>
            </a:r>
            <a:br>
              <a:rPr lang="en-GB" sz="3200" b="1" dirty="0" smtClean="0"/>
            </a:br>
            <a:r>
              <a:rPr lang="en-GB" sz="3000" b="1" dirty="0" smtClean="0"/>
              <a:t>Developing fluency and reading comprehension…</a:t>
            </a:r>
            <a:endParaRPr lang="en-GB" sz="3000" b="1" dirty="0"/>
          </a:p>
        </p:txBody>
      </p:sp>
      <p:sp>
        <p:nvSpPr>
          <p:cNvPr id="3" name="Content Placeholder 2"/>
          <p:cNvSpPr>
            <a:spLocks noGrp="1"/>
          </p:cNvSpPr>
          <p:nvPr>
            <p:ph idx="1"/>
          </p:nvPr>
        </p:nvSpPr>
        <p:spPr>
          <a:xfrm>
            <a:off x="611560" y="1916832"/>
            <a:ext cx="7920880" cy="4320480"/>
          </a:xfrm>
        </p:spPr>
        <p:txBody>
          <a:bodyPr>
            <a:normAutofit/>
          </a:bodyPr>
          <a:lstStyle/>
          <a:p>
            <a:pPr>
              <a:spcBef>
                <a:spcPts val="1200"/>
              </a:spcBef>
              <a:spcAft>
                <a:spcPts val="1200"/>
              </a:spcAft>
              <a:buNone/>
            </a:pPr>
            <a:r>
              <a:rPr lang="en-GB" sz="3000" dirty="0" smtClean="0">
                <a:latin typeface="+mj-lt"/>
              </a:rPr>
              <a:t>Given...</a:t>
            </a:r>
          </a:p>
          <a:p>
            <a:pPr lvl="0">
              <a:spcBef>
                <a:spcPts val="1200"/>
              </a:spcBef>
              <a:spcAft>
                <a:spcPts val="1200"/>
              </a:spcAft>
            </a:pPr>
            <a:r>
              <a:rPr lang="en-GB" sz="3000" dirty="0" smtClean="0">
                <a:latin typeface="+mj-lt"/>
              </a:rPr>
              <a:t>Good phonic knowledge</a:t>
            </a:r>
          </a:p>
          <a:p>
            <a:pPr lvl="0">
              <a:spcBef>
                <a:spcPts val="1200"/>
              </a:spcBef>
              <a:spcAft>
                <a:spcPts val="1200"/>
              </a:spcAft>
            </a:pPr>
            <a:r>
              <a:rPr lang="en-GB" sz="3000" dirty="0" smtClean="0">
                <a:latin typeface="+mj-lt"/>
              </a:rPr>
              <a:t>An ability to apply phonic knowledge to decode unfamiliar words</a:t>
            </a:r>
          </a:p>
          <a:p>
            <a:pPr>
              <a:spcBef>
                <a:spcPts val="1200"/>
              </a:spcBef>
              <a:spcAft>
                <a:spcPts val="1200"/>
              </a:spcAft>
            </a:pPr>
            <a:r>
              <a:rPr lang="en-GB" sz="3000" dirty="0" smtClean="0">
                <a:latin typeface="+mj-lt"/>
              </a:rPr>
              <a:t>A good sight vocabulary of irregular high frequency words ...</a:t>
            </a:r>
          </a:p>
          <a:p>
            <a:pPr>
              <a:spcBef>
                <a:spcPts val="1200"/>
              </a:spcBef>
              <a:spcAft>
                <a:spcPts val="1200"/>
              </a:spcAft>
              <a:buNone/>
            </a:pPr>
            <a:endParaRPr lang="en-GB" sz="3400" dirty="0" smtClean="0">
              <a:latin typeface="+mj-lt"/>
            </a:endParaRPr>
          </a:p>
          <a:p>
            <a:pPr>
              <a:spcBef>
                <a:spcPts val="1200"/>
              </a:spcBef>
              <a:spcAft>
                <a:spcPts val="1200"/>
              </a:spcAft>
            </a:pPr>
            <a:endParaRPr lang="en-GB" sz="5100" dirty="0" smtClean="0">
              <a:solidFill>
                <a:srgbClr val="FF0000"/>
              </a:solidFill>
              <a:latin typeface="+mj-lt"/>
            </a:endParaRPr>
          </a:p>
          <a:p>
            <a:pPr lvl="0">
              <a:spcBef>
                <a:spcPts val="1200"/>
              </a:spcBef>
              <a:spcAft>
                <a:spcPts val="1200"/>
              </a:spcAft>
            </a:pPr>
            <a:endParaRPr lang="en-GB" sz="4400" dirty="0" smtClean="0">
              <a:latin typeface="+mj-lt"/>
            </a:endParaRPr>
          </a:p>
          <a:p>
            <a:pPr lvl="0">
              <a:spcBef>
                <a:spcPts val="1200"/>
              </a:spcBef>
              <a:spcAft>
                <a:spcPts val="1200"/>
              </a:spcAft>
            </a:pPr>
            <a:endParaRPr lang="en-GB" sz="4400" dirty="0" smtClean="0">
              <a:latin typeface="+mj-lt"/>
            </a:endParaRPr>
          </a:p>
        </p:txBody>
      </p:sp>
    </p:spTree>
    <p:extLst>
      <p:ext uri="{BB962C8B-B14F-4D97-AF65-F5344CB8AC3E}">
        <p14:creationId xmlns:p14="http://schemas.microsoft.com/office/powerpoint/2010/main" val="28901298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7424"/>
            <a:ext cx="8229600" cy="144016"/>
          </a:xfrm>
        </p:spPr>
        <p:txBody>
          <a:bodyPr>
            <a:noAutofit/>
          </a:bodyPr>
          <a:lstStyle/>
          <a:p>
            <a:endParaRPr lang="en-GB" sz="3000" dirty="0"/>
          </a:p>
        </p:txBody>
      </p:sp>
      <p:sp>
        <p:nvSpPr>
          <p:cNvPr id="3" name="Content Placeholder 2"/>
          <p:cNvSpPr>
            <a:spLocks noGrp="1"/>
          </p:cNvSpPr>
          <p:nvPr>
            <p:ph idx="1"/>
          </p:nvPr>
        </p:nvSpPr>
        <p:spPr>
          <a:xfrm>
            <a:off x="457200" y="836712"/>
            <a:ext cx="8229600" cy="5487888"/>
          </a:xfrm>
        </p:spPr>
        <p:txBody>
          <a:bodyPr>
            <a:normAutofit/>
          </a:bodyPr>
          <a:lstStyle/>
          <a:p>
            <a:endParaRPr lang="en-GB" sz="900" dirty="0" smtClean="0">
              <a:latin typeface="+mj-lt"/>
            </a:endParaRPr>
          </a:p>
          <a:p>
            <a:pPr>
              <a:buNone/>
            </a:pPr>
            <a:r>
              <a:rPr lang="en-GB" sz="2400" dirty="0" smtClean="0">
                <a:latin typeface="+mj-lt"/>
              </a:rPr>
              <a:t>	</a:t>
            </a:r>
            <a:r>
              <a:rPr lang="en-GB" sz="2800" dirty="0" smtClean="0">
                <a:latin typeface="+mj-lt"/>
              </a:rPr>
              <a:t>...there are still a great many skills to be developed </a:t>
            </a:r>
          </a:p>
          <a:p>
            <a:pPr>
              <a:buNone/>
            </a:pPr>
            <a:r>
              <a:rPr lang="en-GB" sz="2800" dirty="0" smtClean="0">
                <a:latin typeface="+mj-lt"/>
              </a:rPr>
              <a:t>	   to become a successful reader...</a:t>
            </a:r>
            <a:endParaRPr lang="en-GB" sz="2400" dirty="0" smtClean="0">
              <a:latin typeface="+mj-lt"/>
            </a:endParaRPr>
          </a:p>
          <a:p>
            <a:pPr>
              <a:buNone/>
            </a:pPr>
            <a:endParaRPr lang="en-GB" sz="900" dirty="0" smtClean="0">
              <a:latin typeface="+mj-lt"/>
            </a:endParaRPr>
          </a:p>
          <a:p>
            <a:r>
              <a:rPr lang="en-GB" sz="2800" dirty="0" smtClean="0">
                <a:latin typeface="+mj-lt"/>
              </a:rPr>
              <a:t>Children have problems if they are unable to read in</a:t>
            </a:r>
            <a:r>
              <a:rPr lang="en-GB" sz="2800" dirty="0" smtClean="0">
                <a:solidFill>
                  <a:srgbClr val="FF0000"/>
                </a:solidFill>
                <a:latin typeface="+mj-lt"/>
              </a:rPr>
              <a:t> </a:t>
            </a:r>
            <a:r>
              <a:rPr lang="en-GB" sz="2800" dirty="0" smtClean="0">
                <a:latin typeface="+mj-lt"/>
              </a:rPr>
              <a:t>phrases so that </a:t>
            </a:r>
            <a:r>
              <a:rPr lang="en-GB" sz="2800" dirty="0" smtClean="0">
                <a:solidFill>
                  <a:srgbClr val="FF0000"/>
                </a:solidFill>
                <a:latin typeface="+mj-lt"/>
              </a:rPr>
              <a:t>“reading sounds like talking”.</a:t>
            </a:r>
            <a:r>
              <a:rPr lang="en-GB" sz="2800" dirty="0" smtClean="0"/>
              <a:t> </a:t>
            </a:r>
          </a:p>
          <a:p>
            <a:pPr>
              <a:buNone/>
            </a:pPr>
            <a:r>
              <a:rPr lang="en-GB" sz="2800" dirty="0" smtClean="0">
                <a:latin typeface="+mj-lt"/>
              </a:rPr>
              <a:t>	Word by word reading often means the start of a sentence can’t be integrated with the end. </a:t>
            </a:r>
          </a:p>
          <a:p>
            <a:pPr>
              <a:buNone/>
            </a:pPr>
            <a:endParaRPr lang="en-GB" sz="900" dirty="0" smtClean="0">
              <a:latin typeface="+mj-lt"/>
            </a:endParaRPr>
          </a:p>
          <a:p>
            <a:pPr>
              <a:buNone/>
            </a:pPr>
            <a:r>
              <a:rPr lang="en-GB" sz="2800" dirty="0" smtClean="0">
                <a:solidFill>
                  <a:srgbClr val="FF0000"/>
                </a:solidFill>
                <a:latin typeface="+mj-lt"/>
              </a:rPr>
              <a:t>	</a:t>
            </a:r>
            <a:r>
              <a:rPr lang="en-GB" sz="2800" dirty="0" smtClean="0">
                <a:latin typeface="+mj-lt"/>
              </a:rPr>
              <a:t>So we encourage them</a:t>
            </a:r>
          </a:p>
          <a:p>
            <a:r>
              <a:rPr lang="en-GB" sz="2800" dirty="0" smtClean="0">
                <a:solidFill>
                  <a:srgbClr val="FF0000"/>
                </a:solidFill>
                <a:latin typeface="+mj-lt"/>
              </a:rPr>
              <a:t>not to read the spaces </a:t>
            </a:r>
            <a:r>
              <a:rPr lang="en-GB" sz="2800" dirty="0" smtClean="0">
                <a:latin typeface="+mj-lt"/>
              </a:rPr>
              <a:t>between the words!</a:t>
            </a:r>
          </a:p>
          <a:p>
            <a:pPr>
              <a:buNone/>
            </a:pPr>
            <a:endParaRPr lang="en-GB" sz="900" dirty="0" smtClean="0">
              <a:latin typeface="+mj-lt"/>
            </a:endParaRPr>
          </a:p>
          <a:p>
            <a:r>
              <a:rPr lang="en-GB" sz="2800" dirty="0" smtClean="0">
                <a:latin typeface="+mj-lt"/>
              </a:rPr>
              <a:t>to</a:t>
            </a:r>
            <a:r>
              <a:rPr lang="en-GB" sz="2800" dirty="0" smtClean="0">
                <a:solidFill>
                  <a:srgbClr val="FF0000"/>
                </a:solidFill>
                <a:latin typeface="+mj-lt"/>
              </a:rPr>
              <a:t> elide words </a:t>
            </a:r>
            <a:r>
              <a:rPr lang="en-GB" sz="2800" dirty="0" smtClean="0">
                <a:latin typeface="+mj-lt"/>
              </a:rPr>
              <a:t>that begin with vowels  (</a:t>
            </a:r>
            <a:r>
              <a:rPr lang="en-GB" sz="2800" dirty="0" err="1" smtClean="0">
                <a:latin typeface="+mj-lt"/>
              </a:rPr>
              <a:t>pu</a:t>
            </a:r>
            <a:r>
              <a:rPr lang="en-GB" sz="2800" dirty="0" smtClean="0">
                <a:latin typeface="+mj-lt"/>
              </a:rPr>
              <a:t> </a:t>
            </a:r>
            <a:r>
              <a:rPr lang="en-GB" sz="2800" dirty="0" err="1" smtClean="0">
                <a:latin typeface="+mj-lt"/>
              </a:rPr>
              <a:t>ti</a:t>
            </a:r>
            <a:r>
              <a:rPr lang="en-GB" sz="2800" dirty="0" smtClean="0">
                <a:latin typeface="+mj-lt"/>
              </a:rPr>
              <a:t> </a:t>
            </a:r>
            <a:r>
              <a:rPr lang="en-GB" sz="2800" dirty="0" err="1" smtClean="0">
                <a:latin typeface="+mj-lt"/>
              </a:rPr>
              <a:t>ti</a:t>
            </a:r>
            <a:r>
              <a:rPr lang="en-GB" sz="2800" dirty="0" smtClean="0">
                <a:latin typeface="+mj-lt"/>
              </a:rPr>
              <a:t> </a:t>
            </a:r>
            <a:r>
              <a:rPr lang="en-GB" sz="2800" dirty="0" err="1" smtClean="0">
                <a:latin typeface="+mj-lt"/>
              </a:rPr>
              <a:t>na</a:t>
            </a:r>
            <a:r>
              <a:rPr lang="en-GB" sz="2800" dirty="0" smtClean="0">
                <a:latin typeface="+mj-lt"/>
              </a:rPr>
              <a:t> tin!)</a:t>
            </a:r>
          </a:p>
          <a:p>
            <a:pPr>
              <a:buNone/>
            </a:pPr>
            <a:endParaRPr lang="en-GB" sz="800" dirty="0" smtClean="0">
              <a:solidFill>
                <a:srgbClr val="FF0000"/>
              </a:solidFill>
              <a:latin typeface="+mj-lt"/>
            </a:endParaRPr>
          </a:p>
          <a:p>
            <a:pPr>
              <a:buNone/>
            </a:pPr>
            <a:endParaRPr lang="en-GB" sz="2400" dirty="0" smtClean="0">
              <a:solidFill>
                <a:srgbClr val="FF0000"/>
              </a:solidFill>
              <a:latin typeface="+mj-lt"/>
            </a:endParaRPr>
          </a:p>
          <a:p>
            <a:pPr>
              <a:buNone/>
            </a:pPr>
            <a:endParaRPr lang="en-GB" dirty="0">
              <a:latin typeface="+mj-lt"/>
            </a:endParaRPr>
          </a:p>
        </p:txBody>
      </p:sp>
    </p:spTree>
    <p:extLst>
      <p:ext uri="{BB962C8B-B14F-4D97-AF65-F5344CB8AC3E}">
        <p14:creationId xmlns:p14="http://schemas.microsoft.com/office/powerpoint/2010/main" val="17926750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15416"/>
            <a:ext cx="8229600" cy="144016"/>
          </a:xfrm>
        </p:spPr>
        <p:txBody>
          <a:bodyPr>
            <a:normAutofit fontScale="90000"/>
          </a:bodyPr>
          <a:lstStyle/>
          <a:p>
            <a:endParaRPr lang="en-GB" dirty="0"/>
          </a:p>
        </p:txBody>
      </p:sp>
      <p:sp>
        <p:nvSpPr>
          <p:cNvPr id="3" name="Content Placeholder 2"/>
          <p:cNvSpPr>
            <a:spLocks noGrp="1"/>
          </p:cNvSpPr>
          <p:nvPr>
            <p:ph idx="1"/>
          </p:nvPr>
        </p:nvSpPr>
        <p:spPr>
          <a:xfrm>
            <a:off x="457200" y="1124744"/>
            <a:ext cx="8229600" cy="5199856"/>
          </a:xfrm>
        </p:spPr>
        <p:txBody>
          <a:bodyPr>
            <a:normAutofit/>
          </a:bodyPr>
          <a:lstStyle/>
          <a:p>
            <a:pPr lvl="0">
              <a:spcBef>
                <a:spcPts val="1200"/>
              </a:spcBef>
              <a:spcAft>
                <a:spcPts val="1200"/>
              </a:spcAft>
            </a:pPr>
            <a:r>
              <a:rPr lang="en-GB" sz="2800" dirty="0" smtClean="0">
                <a:latin typeface="+mj-lt"/>
              </a:rPr>
              <a:t>However researchers have found that some pupils with both adequate decoding and satisfactory oral skills still have comprehension difficulties. (“Fake Reading!”) </a:t>
            </a:r>
            <a:r>
              <a:rPr lang="en-GB" sz="1700" i="1" dirty="0" smtClean="0">
                <a:latin typeface="+mj-lt"/>
              </a:rPr>
              <a:t>Cain and Oakhill</a:t>
            </a:r>
          </a:p>
          <a:p>
            <a:pPr marL="0" lvl="0" indent="0">
              <a:buNone/>
            </a:pPr>
            <a:r>
              <a:rPr lang="en-GB" sz="2800" i="1" dirty="0" smtClean="0">
                <a:latin typeface="+mj-lt"/>
              </a:rPr>
              <a:t>    “A significant minority of pupils, despite being able </a:t>
            </a:r>
          </a:p>
          <a:p>
            <a:pPr marL="0" lvl="0" indent="0">
              <a:buNone/>
            </a:pPr>
            <a:r>
              <a:rPr lang="en-GB" sz="2800" i="1" dirty="0" smtClean="0">
                <a:latin typeface="+mj-lt"/>
              </a:rPr>
              <a:t>     to read fluently and accurately have difficulty </a:t>
            </a:r>
          </a:p>
          <a:p>
            <a:pPr marL="0" lvl="0" indent="0">
              <a:buNone/>
            </a:pPr>
            <a:r>
              <a:rPr lang="en-GB" sz="2800" i="1" dirty="0" smtClean="0">
                <a:latin typeface="+mj-lt"/>
              </a:rPr>
              <a:t>     gaining meaning from text.  Students with strong</a:t>
            </a:r>
          </a:p>
          <a:p>
            <a:pPr marL="0" lvl="0" indent="0">
              <a:buNone/>
            </a:pPr>
            <a:r>
              <a:rPr lang="en-GB" sz="2800" i="1" dirty="0" smtClean="0">
                <a:latin typeface="+mj-lt"/>
              </a:rPr>
              <a:t>     decoding skills can mask their difficulties in </a:t>
            </a:r>
          </a:p>
          <a:p>
            <a:pPr marL="0" lvl="0" indent="0">
              <a:buNone/>
            </a:pPr>
            <a:r>
              <a:rPr lang="en-GB" sz="2800" i="1" dirty="0" smtClean="0">
                <a:latin typeface="+mj-lt"/>
              </a:rPr>
              <a:t>     comprehension and their problems often  go </a:t>
            </a:r>
          </a:p>
          <a:p>
            <a:pPr marL="0" lvl="0" indent="0">
              <a:buNone/>
            </a:pPr>
            <a:r>
              <a:rPr lang="en-GB" sz="2800" i="1" dirty="0" smtClean="0">
                <a:latin typeface="+mj-lt"/>
              </a:rPr>
              <a:t>     unnoticed” </a:t>
            </a:r>
            <a:r>
              <a:rPr lang="en-GB" sz="1700" dirty="0" smtClean="0">
                <a:latin typeface="+mj-lt"/>
              </a:rPr>
              <a:t>Clarke, Truelove, </a:t>
            </a:r>
            <a:r>
              <a:rPr lang="en-GB" sz="1700" dirty="0" err="1" smtClean="0">
                <a:latin typeface="+mj-lt"/>
              </a:rPr>
              <a:t>Hulme</a:t>
            </a:r>
            <a:r>
              <a:rPr lang="en-GB" sz="1700" dirty="0" smtClean="0">
                <a:latin typeface="+mj-lt"/>
              </a:rPr>
              <a:t> and </a:t>
            </a:r>
            <a:r>
              <a:rPr lang="en-GB" sz="1700" dirty="0" err="1" smtClean="0">
                <a:latin typeface="+mj-lt"/>
              </a:rPr>
              <a:t>Snowling</a:t>
            </a:r>
            <a:r>
              <a:rPr lang="en-GB" sz="1700" dirty="0" smtClean="0">
                <a:latin typeface="+mj-lt"/>
              </a:rPr>
              <a:t> 2014</a:t>
            </a:r>
          </a:p>
          <a:p>
            <a:endParaRPr lang="en-GB" sz="2800" dirty="0" smtClean="0">
              <a:latin typeface="+mj-lt"/>
            </a:endParaRPr>
          </a:p>
          <a:p>
            <a:endParaRPr lang="en-GB" dirty="0"/>
          </a:p>
        </p:txBody>
      </p:sp>
    </p:spTree>
    <p:extLst>
      <p:ext uri="{BB962C8B-B14F-4D97-AF65-F5344CB8AC3E}">
        <p14:creationId xmlns:p14="http://schemas.microsoft.com/office/powerpoint/2010/main" val="18946350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492664"/>
          </a:xfrm>
        </p:spPr>
        <p:txBody>
          <a:bodyPr>
            <a:noAutofit/>
          </a:bodyPr>
          <a:lstStyle/>
          <a:p>
            <a:pPr algn="ctr"/>
            <a:r>
              <a:rPr lang="en-GB" sz="3000" b="1" dirty="0" smtClean="0"/>
              <a:t>Correct answers and real understanding ...</a:t>
            </a:r>
            <a:endParaRPr lang="en-GB" sz="3000" dirty="0"/>
          </a:p>
        </p:txBody>
      </p:sp>
      <p:sp>
        <p:nvSpPr>
          <p:cNvPr id="3" name="Content Placeholder 2"/>
          <p:cNvSpPr>
            <a:spLocks noGrp="1"/>
          </p:cNvSpPr>
          <p:nvPr>
            <p:ph idx="1"/>
          </p:nvPr>
        </p:nvSpPr>
        <p:spPr>
          <a:xfrm>
            <a:off x="457200" y="1412776"/>
            <a:ext cx="8229600" cy="4911824"/>
          </a:xfrm>
        </p:spPr>
        <p:txBody>
          <a:bodyPr>
            <a:normAutofit fontScale="92500"/>
          </a:bodyPr>
          <a:lstStyle/>
          <a:p>
            <a:pPr lvl="0">
              <a:buNone/>
            </a:pPr>
            <a:r>
              <a:rPr lang="en-GB" sz="3200" dirty="0" smtClean="0">
                <a:latin typeface="+mj-lt"/>
              </a:rPr>
              <a:t>Read this...</a:t>
            </a:r>
          </a:p>
          <a:p>
            <a:pPr lvl="0">
              <a:buNone/>
            </a:pPr>
            <a:r>
              <a:rPr lang="en-GB" sz="3200" i="1" dirty="0" smtClean="0">
                <a:solidFill>
                  <a:srgbClr val="FF0000"/>
                </a:solidFill>
                <a:latin typeface="+mj-lt"/>
              </a:rPr>
              <a:t>	</a:t>
            </a:r>
            <a:r>
              <a:rPr lang="en-GB" sz="3200" i="1" dirty="0" err="1" smtClean="0">
                <a:solidFill>
                  <a:srgbClr val="FF0000"/>
                </a:solidFill>
                <a:latin typeface="+mj-lt"/>
              </a:rPr>
              <a:t>Corandic</a:t>
            </a:r>
            <a:r>
              <a:rPr lang="en-GB" sz="3200" i="1" dirty="0" smtClean="0">
                <a:solidFill>
                  <a:srgbClr val="FF0000"/>
                </a:solidFill>
                <a:latin typeface="+mj-lt"/>
              </a:rPr>
              <a:t> is an </a:t>
            </a:r>
            <a:r>
              <a:rPr lang="en-GB" sz="3200" i="1" dirty="0" err="1" smtClean="0">
                <a:solidFill>
                  <a:srgbClr val="FF0000"/>
                </a:solidFill>
                <a:latin typeface="+mj-lt"/>
              </a:rPr>
              <a:t>emurient</a:t>
            </a:r>
            <a:r>
              <a:rPr lang="en-GB" sz="3200" i="1" dirty="0" smtClean="0">
                <a:solidFill>
                  <a:srgbClr val="FF0000"/>
                </a:solidFill>
                <a:latin typeface="+mj-lt"/>
              </a:rPr>
              <a:t> </a:t>
            </a:r>
            <a:r>
              <a:rPr lang="en-GB" sz="3200" i="1" dirty="0" err="1" smtClean="0">
                <a:solidFill>
                  <a:srgbClr val="FF0000"/>
                </a:solidFill>
                <a:latin typeface="+mj-lt"/>
              </a:rPr>
              <a:t>grof</a:t>
            </a:r>
            <a:r>
              <a:rPr lang="en-GB" sz="3200" i="1" dirty="0" smtClean="0">
                <a:solidFill>
                  <a:srgbClr val="FF0000"/>
                </a:solidFill>
                <a:latin typeface="+mj-lt"/>
              </a:rPr>
              <a:t> with many </a:t>
            </a:r>
            <a:r>
              <a:rPr lang="en-GB" sz="3200" i="1" dirty="0" err="1" smtClean="0">
                <a:solidFill>
                  <a:srgbClr val="FF0000"/>
                </a:solidFill>
                <a:latin typeface="+mj-lt"/>
              </a:rPr>
              <a:t>fribs</a:t>
            </a:r>
            <a:r>
              <a:rPr lang="en-GB" sz="3200" i="1" dirty="0" smtClean="0">
                <a:solidFill>
                  <a:srgbClr val="FF0000"/>
                </a:solidFill>
                <a:latin typeface="+mj-lt"/>
              </a:rPr>
              <a:t>; it </a:t>
            </a:r>
            <a:r>
              <a:rPr lang="en-GB" sz="3200" i="1" dirty="0" err="1" smtClean="0">
                <a:solidFill>
                  <a:srgbClr val="FF0000"/>
                </a:solidFill>
                <a:latin typeface="+mj-lt"/>
              </a:rPr>
              <a:t>granks</a:t>
            </a:r>
            <a:r>
              <a:rPr lang="en-GB" sz="3200" i="1" dirty="0" smtClean="0">
                <a:solidFill>
                  <a:srgbClr val="FF0000"/>
                </a:solidFill>
                <a:latin typeface="+mj-lt"/>
              </a:rPr>
              <a:t> with </a:t>
            </a:r>
            <a:r>
              <a:rPr lang="en-GB" sz="3200" i="1" dirty="0" err="1" smtClean="0">
                <a:solidFill>
                  <a:srgbClr val="FF0000"/>
                </a:solidFill>
                <a:latin typeface="+mj-lt"/>
              </a:rPr>
              <a:t>corite</a:t>
            </a:r>
            <a:r>
              <a:rPr lang="en-GB" sz="3200" i="1" dirty="0" smtClean="0">
                <a:solidFill>
                  <a:srgbClr val="FF0000"/>
                </a:solidFill>
                <a:latin typeface="+mj-lt"/>
              </a:rPr>
              <a:t>, an </a:t>
            </a:r>
            <a:r>
              <a:rPr lang="en-GB" sz="3200" i="1" dirty="0" err="1" smtClean="0">
                <a:solidFill>
                  <a:srgbClr val="FF0000"/>
                </a:solidFill>
                <a:latin typeface="+mj-lt"/>
              </a:rPr>
              <a:t>olg</a:t>
            </a:r>
            <a:r>
              <a:rPr lang="en-GB" sz="3200" i="1" dirty="0" smtClean="0">
                <a:solidFill>
                  <a:srgbClr val="FF0000"/>
                </a:solidFill>
                <a:latin typeface="+mj-lt"/>
              </a:rPr>
              <a:t> which </a:t>
            </a:r>
            <a:r>
              <a:rPr lang="en-GB" sz="3200" i="1" dirty="0" err="1" smtClean="0">
                <a:solidFill>
                  <a:srgbClr val="FF0000"/>
                </a:solidFill>
                <a:latin typeface="+mj-lt"/>
              </a:rPr>
              <a:t>cargs</a:t>
            </a:r>
            <a:r>
              <a:rPr lang="en-GB" sz="3200" i="1" dirty="0" smtClean="0">
                <a:solidFill>
                  <a:srgbClr val="FF0000"/>
                </a:solidFill>
                <a:latin typeface="+mj-lt"/>
              </a:rPr>
              <a:t> like </a:t>
            </a:r>
            <a:r>
              <a:rPr lang="en-GB" sz="3200" i="1" dirty="0" err="1" smtClean="0">
                <a:solidFill>
                  <a:srgbClr val="FF0000"/>
                </a:solidFill>
                <a:latin typeface="+mj-lt"/>
              </a:rPr>
              <a:t>lange</a:t>
            </a:r>
            <a:r>
              <a:rPr lang="en-GB" sz="3200" i="1" dirty="0" smtClean="0">
                <a:solidFill>
                  <a:srgbClr val="FF0000"/>
                </a:solidFill>
                <a:latin typeface="+mj-lt"/>
              </a:rPr>
              <a:t>.  </a:t>
            </a:r>
            <a:r>
              <a:rPr lang="en-GB" sz="3200" i="1" dirty="0" err="1" smtClean="0">
                <a:solidFill>
                  <a:srgbClr val="FF0000"/>
                </a:solidFill>
                <a:latin typeface="+mj-lt"/>
              </a:rPr>
              <a:t>Corite</a:t>
            </a:r>
            <a:r>
              <a:rPr lang="en-GB" sz="3200" i="1" dirty="0" smtClean="0">
                <a:solidFill>
                  <a:srgbClr val="FF0000"/>
                </a:solidFill>
                <a:latin typeface="+mj-lt"/>
              </a:rPr>
              <a:t> </a:t>
            </a:r>
            <a:r>
              <a:rPr lang="en-GB" sz="3200" i="1" dirty="0" err="1" smtClean="0">
                <a:solidFill>
                  <a:srgbClr val="FF0000"/>
                </a:solidFill>
                <a:latin typeface="+mj-lt"/>
              </a:rPr>
              <a:t>grinkles</a:t>
            </a:r>
            <a:r>
              <a:rPr lang="en-GB" sz="3200" i="1" dirty="0" smtClean="0">
                <a:solidFill>
                  <a:srgbClr val="FF0000"/>
                </a:solidFill>
                <a:latin typeface="+mj-lt"/>
              </a:rPr>
              <a:t> with several other </a:t>
            </a:r>
            <a:r>
              <a:rPr lang="en-GB" sz="3200" i="1" dirty="0" err="1" smtClean="0">
                <a:solidFill>
                  <a:srgbClr val="FF0000"/>
                </a:solidFill>
                <a:latin typeface="+mj-lt"/>
              </a:rPr>
              <a:t>tarances</a:t>
            </a:r>
            <a:r>
              <a:rPr lang="en-GB" sz="3200" i="1" dirty="0" smtClean="0">
                <a:solidFill>
                  <a:srgbClr val="FF0000"/>
                </a:solidFill>
                <a:latin typeface="+mj-lt"/>
              </a:rPr>
              <a:t>, which </a:t>
            </a:r>
            <a:r>
              <a:rPr lang="en-GB" sz="3200" i="1" dirty="0" err="1" smtClean="0">
                <a:solidFill>
                  <a:srgbClr val="FF0000"/>
                </a:solidFill>
                <a:latin typeface="+mj-lt"/>
              </a:rPr>
              <a:t>garkers</a:t>
            </a:r>
            <a:r>
              <a:rPr lang="en-GB" sz="3200" i="1" dirty="0" smtClean="0">
                <a:solidFill>
                  <a:srgbClr val="FF0000"/>
                </a:solidFill>
                <a:latin typeface="+mj-lt"/>
              </a:rPr>
              <a:t> </a:t>
            </a:r>
            <a:r>
              <a:rPr lang="en-GB" sz="3200" i="1" dirty="0" err="1" smtClean="0">
                <a:solidFill>
                  <a:srgbClr val="FF0000"/>
                </a:solidFill>
                <a:latin typeface="+mj-lt"/>
              </a:rPr>
              <a:t>excarp</a:t>
            </a:r>
            <a:r>
              <a:rPr lang="en-GB" sz="3200" i="1" dirty="0" smtClean="0">
                <a:solidFill>
                  <a:srgbClr val="FF0000"/>
                </a:solidFill>
                <a:latin typeface="+mj-lt"/>
              </a:rPr>
              <a:t> by </a:t>
            </a:r>
            <a:r>
              <a:rPr lang="en-GB" sz="3200" i="1" dirty="0" err="1" smtClean="0">
                <a:solidFill>
                  <a:srgbClr val="FF0000"/>
                </a:solidFill>
                <a:latin typeface="+mj-lt"/>
              </a:rPr>
              <a:t>glarcking</a:t>
            </a:r>
            <a:r>
              <a:rPr lang="en-GB" sz="3200" i="1" dirty="0" smtClean="0">
                <a:solidFill>
                  <a:srgbClr val="FF0000"/>
                </a:solidFill>
                <a:latin typeface="+mj-lt"/>
              </a:rPr>
              <a:t> the </a:t>
            </a:r>
            <a:r>
              <a:rPr lang="en-GB" sz="3200" i="1" dirty="0" err="1" smtClean="0">
                <a:solidFill>
                  <a:srgbClr val="FF0000"/>
                </a:solidFill>
                <a:latin typeface="+mj-lt"/>
              </a:rPr>
              <a:t>corite</a:t>
            </a:r>
            <a:r>
              <a:rPr lang="en-GB" sz="3200" i="1" dirty="0" smtClean="0">
                <a:solidFill>
                  <a:srgbClr val="FF0000"/>
                </a:solidFill>
                <a:latin typeface="+mj-lt"/>
              </a:rPr>
              <a:t> and </a:t>
            </a:r>
            <a:r>
              <a:rPr lang="en-GB" sz="3200" i="1" dirty="0" err="1" smtClean="0">
                <a:solidFill>
                  <a:srgbClr val="FF0000"/>
                </a:solidFill>
                <a:latin typeface="+mj-lt"/>
              </a:rPr>
              <a:t>starping</a:t>
            </a:r>
            <a:r>
              <a:rPr lang="en-GB" sz="3200" i="1" dirty="0" smtClean="0">
                <a:solidFill>
                  <a:srgbClr val="FF0000"/>
                </a:solidFill>
                <a:latin typeface="+mj-lt"/>
              </a:rPr>
              <a:t> it in </a:t>
            </a:r>
            <a:r>
              <a:rPr lang="en-GB" sz="3200" i="1" dirty="0" err="1" smtClean="0">
                <a:solidFill>
                  <a:srgbClr val="FF0000"/>
                </a:solidFill>
                <a:latin typeface="+mj-lt"/>
              </a:rPr>
              <a:t>tranker-clarped</a:t>
            </a:r>
            <a:r>
              <a:rPr lang="en-GB" sz="3200" i="1" dirty="0" smtClean="0">
                <a:solidFill>
                  <a:srgbClr val="FF0000"/>
                </a:solidFill>
                <a:latin typeface="+mj-lt"/>
              </a:rPr>
              <a:t> </a:t>
            </a:r>
            <a:r>
              <a:rPr lang="en-GB" sz="3200" i="1" dirty="0" err="1" smtClean="0">
                <a:solidFill>
                  <a:srgbClr val="FF0000"/>
                </a:solidFill>
                <a:latin typeface="+mj-lt"/>
              </a:rPr>
              <a:t>strobs</a:t>
            </a:r>
            <a:r>
              <a:rPr lang="en-GB" sz="3200" i="1" dirty="0" smtClean="0">
                <a:solidFill>
                  <a:srgbClr val="FF0000"/>
                </a:solidFill>
                <a:latin typeface="+mj-lt"/>
              </a:rPr>
              <a:t>.</a:t>
            </a:r>
          </a:p>
          <a:p>
            <a:pPr marL="342900" lvl="0" indent="-342900">
              <a:buFont typeface="+mj-lt"/>
              <a:buAutoNum type="arabicPeriod"/>
            </a:pPr>
            <a:endParaRPr lang="en-GB" sz="1600" i="1" dirty="0" smtClean="0">
              <a:latin typeface="+mj-lt"/>
            </a:endParaRPr>
          </a:p>
          <a:p>
            <a:pPr marL="457200" lvl="0" indent="-457200">
              <a:spcBef>
                <a:spcPts val="0"/>
              </a:spcBef>
              <a:buSzPct val="100000"/>
              <a:buFont typeface="+mj-lt"/>
              <a:buAutoNum type="arabicPeriod"/>
              <a:defRPr sz="1800" b="0" i="0" u="none" strike="noStrike" kern="0" cap="none" spc="0" baseline="0">
                <a:solidFill>
                  <a:srgbClr val="000000"/>
                </a:solidFill>
                <a:uFillTx/>
              </a:defRPr>
            </a:pPr>
            <a:r>
              <a:rPr lang="en-GB" sz="2800" kern="0" dirty="0" smtClean="0">
                <a:solidFill>
                  <a:schemeClr val="tx2"/>
                </a:solidFill>
                <a:latin typeface="+mj-lt"/>
              </a:rPr>
              <a:t>What is </a:t>
            </a:r>
            <a:r>
              <a:rPr lang="en-GB" sz="2800" kern="0" dirty="0" err="1" smtClean="0">
                <a:solidFill>
                  <a:schemeClr val="tx2"/>
                </a:solidFill>
                <a:latin typeface="+mj-lt"/>
              </a:rPr>
              <a:t>corandic</a:t>
            </a:r>
            <a:r>
              <a:rPr lang="en-GB" sz="2800" kern="0" dirty="0" smtClean="0">
                <a:solidFill>
                  <a:schemeClr val="tx2"/>
                </a:solidFill>
                <a:latin typeface="+mj-lt"/>
              </a:rPr>
              <a:t>?</a:t>
            </a:r>
          </a:p>
          <a:p>
            <a:pPr marL="342900" lvl="0" indent="-342900">
              <a:spcBef>
                <a:spcPts val="0"/>
              </a:spcBef>
              <a:buSzPct val="100000"/>
              <a:buFont typeface="+mj-lt"/>
              <a:buAutoNum type="arabicPeriod"/>
              <a:defRPr sz="1800" b="0" i="0" u="none" strike="noStrike" kern="0" cap="none" spc="0" baseline="0">
                <a:solidFill>
                  <a:srgbClr val="000000"/>
                </a:solidFill>
                <a:uFillTx/>
              </a:defRPr>
            </a:pPr>
            <a:endParaRPr lang="en-GB" sz="1400" kern="0" dirty="0" smtClean="0">
              <a:solidFill>
                <a:schemeClr val="tx2"/>
              </a:solidFill>
              <a:latin typeface="+mj-lt"/>
            </a:endParaRPr>
          </a:p>
          <a:p>
            <a:pPr marL="457200" lvl="0" indent="-457200">
              <a:spcBef>
                <a:spcPts val="0"/>
              </a:spcBef>
              <a:buSzPct val="100000"/>
              <a:buFont typeface="+mj-lt"/>
              <a:buAutoNum type="arabicPeriod"/>
              <a:defRPr sz="1800" b="0" i="0" u="none" strike="noStrike" kern="0" cap="none" spc="0" baseline="0">
                <a:solidFill>
                  <a:srgbClr val="000000"/>
                </a:solidFill>
                <a:uFillTx/>
              </a:defRPr>
            </a:pPr>
            <a:r>
              <a:rPr lang="en-GB" sz="2800" kern="0" dirty="0" smtClean="0">
                <a:solidFill>
                  <a:schemeClr val="tx2"/>
                </a:solidFill>
                <a:latin typeface="+mj-lt"/>
              </a:rPr>
              <a:t>What does </a:t>
            </a:r>
            <a:r>
              <a:rPr lang="en-GB" sz="2800" kern="0" dirty="0" err="1" smtClean="0">
                <a:solidFill>
                  <a:schemeClr val="tx2"/>
                </a:solidFill>
                <a:latin typeface="+mj-lt"/>
              </a:rPr>
              <a:t>corandic</a:t>
            </a:r>
            <a:r>
              <a:rPr lang="en-GB" sz="2800" kern="0" dirty="0" smtClean="0">
                <a:solidFill>
                  <a:schemeClr val="tx2"/>
                </a:solidFill>
                <a:latin typeface="+mj-lt"/>
              </a:rPr>
              <a:t> </a:t>
            </a:r>
            <a:r>
              <a:rPr lang="en-GB" sz="2800" kern="0" dirty="0" err="1" smtClean="0">
                <a:solidFill>
                  <a:schemeClr val="tx2"/>
                </a:solidFill>
                <a:latin typeface="+mj-lt"/>
              </a:rPr>
              <a:t>grank</a:t>
            </a:r>
            <a:r>
              <a:rPr lang="en-GB" sz="2800" kern="0" dirty="0" smtClean="0">
                <a:solidFill>
                  <a:schemeClr val="tx2"/>
                </a:solidFill>
                <a:latin typeface="+mj-lt"/>
              </a:rPr>
              <a:t> with?</a:t>
            </a:r>
          </a:p>
          <a:p>
            <a:pPr marL="342900" lvl="0" indent="-342900">
              <a:spcBef>
                <a:spcPts val="0"/>
              </a:spcBef>
              <a:buSzPct val="100000"/>
              <a:buFont typeface="+mj-lt"/>
              <a:buAutoNum type="arabicPeriod"/>
              <a:defRPr sz="1800" b="0" i="0" u="none" strike="noStrike" kern="0" cap="none" spc="0" baseline="0">
                <a:solidFill>
                  <a:srgbClr val="000000"/>
                </a:solidFill>
                <a:uFillTx/>
              </a:defRPr>
            </a:pPr>
            <a:endParaRPr lang="en-GB" sz="1400" kern="0" dirty="0" smtClean="0">
              <a:solidFill>
                <a:schemeClr val="tx2"/>
              </a:solidFill>
              <a:latin typeface="+mj-lt"/>
            </a:endParaRPr>
          </a:p>
          <a:p>
            <a:pPr marL="457200" lvl="0" indent="-457200">
              <a:spcBef>
                <a:spcPts val="0"/>
              </a:spcBef>
              <a:buSzPct val="100000"/>
              <a:buFont typeface="+mj-lt"/>
              <a:buAutoNum type="arabicPeriod"/>
              <a:defRPr sz="1800" b="0" i="0" u="none" strike="noStrike" kern="0" cap="none" spc="0" baseline="0">
                <a:solidFill>
                  <a:srgbClr val="000000"/>
                </a:solidFill>
                <a:uFillTx/>
              </a:defRPr>
            </a:pPr>
            <a:r>
              <a:rPr lang="en-GB" sz="2800" kern="0" dirty="0" smtClean="0">
                <a:solidFill>
                  <a:schemeClr val="tx2"/>
                </a:solidFill>
                <a:latin typeface="+mj-lt"/>
              </a:rPr>
              <a:t>How do </a:t>
            </a:r>
            <a:r>
              <a:rPr lang="en-GB" sz="2800" kern="0" dirty="0" err="1" smtClean="0">
                <a:solidFill>
                  <a:schemeClr val="tx2"/>
                </a:solidFill>
                <a:latin typeface="+mj-lt"/>
              </a:rPr>
              <a:t>garkers</a:t>
            </a:r>
            <a:r>
              <a:rPr lang="en-GB" sz="2800" kern="0" dirty="0" smtClean="0">
                <a:solidFill>
                  <a:schemeClr val="tx2"/>
                </a:solidFill>
                <a:latin typeface="+mj-lt"/>
              </a:rPr>
              <a:t> </a:t>
            </a:r>
            <a:r>
              <a:rPr lang="en-GB" sz="2800" kern="0" dirty="0" err="1" smtClean="0">
                <a:solidFill>
                  <a:schemeClr val="tx2"/>
                </a:solidFill>
                <a:latin typeface="+mj-lt"/>
              </a:rPr>
              <a:t>excarp</a:t>
            </a:r>
            <a:r>
              <a:rPr lang="en-GB" sz="2800" kern="0" dirty="0" smtClean="0">
                <a:solidFill>
                  <a:schemeClr val="tx2"/>
                </a:solidFill>
                <a:latin typeface="+mj-lt"/>
              </a:rPr>
              <a:t> the </a:t>
            </a:r>
            <a:r>
              <a:rPr lang="en-GB" sz="2800" kern="0" dirty="0" err="1" smtClean="0">
                <a:solidFill>
                  <a:schemeClr val="tx2"/>
                </a:solidFill>
                <a:latin typeface="+mj-lt"/>
              </a:rPr>
              <a:t>tarances</a:t>
            </a:r>
            <a:r>
              <a:rPr lang="en-GB" sz="2800" kern="0" dirty="0" smtClean="0">
                <a:solidFill>
                  <a:schemeClr val="tx2"/>
                </a:solidFill>
                <a:latin typeface="+mj-lt"/>
              </a:rPr>
              <a:t> from the </a:t>
            </a:r>
            <a:r>
              <a:rPr lang="en-GB" sz="2800" kern="0" dirty="0" err="1" smtClean="0">
                <a:solidFill>
                  <a:schemeClr val="tx2"/>
                </a:solidFill>
                <a:latin typeface="+mj-lt"/>
              </a:rPr>
              <a:t>corandic</a:t>
            </a:r>
            <a:r>
              <a:rPr lang="en-GB" sz="2800" kern="0" dirty="0" smtClean="0">
                <a:solidFill>
                  <a:schemeClr val="tx2"/>
                </a:solidFill>
                <a:latin typeface="+mj-lt"/>
              </a:rPr>
              <a:t>?</a:t>
            </a:r>
          </a:p>
          <a:p>
            <a:endParaRPr lang="en-GB" dirty="0"/>
          </a:p>
        </p:txBody>
      </p:sp>
    </p:spTree>
    <p:extLst>
      <p:ext uri="{BB962C8B-B14F-4D97-AF65-F5344CB8AC3E}">
        <p14:creationId xmlns:p14="http://schemas.microsoft.com/office/powerpoint/2010/main" val="19108959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3408"/>
            <a:ext cx="8229600" cy="72008"/>
          </a:xfrm>
        </p:spPr>
        <p:txBody>
          <a:bodyPr>
            <a:normAutofit fontScale="90000"/>
          </a:bodyPr>
          <a:lstStyle/>
          <a:p>
            <a:endParaRPr lang="en-GB" dirty="0"/>
          </a:p>
        </p:txBody>
      </p:sp>
      <p:sp>
        <p:nvSpPr>
          <p:cNvPr id="3" name="Content Placeholder 2"/>
          <p:cNvSpPr>
            <a:spLocks noGrp="1"/>
          </p:cNvSpPr>
          <p:nvPr>
            <p:ph idx="1"/>
          </p:nvPr>
        </p:nvSpPr>
        <p:spPr>
          <a:xfrm>
            <a:off x="457200" y="1268760"/>
            <a:ext cx="8229600" cy="5055840"/>
          </a:xfrm>
        </p:spPr>
        <p:txBody>
          <a:bodyPr/>
          <a:lstStyle/>
          <a:p>
            <a:pPr>
              <a:buNone/>
            </a:pPr>
            <a:endParaRPr lang="en-GB" sz="2800" dirty="0" smtClean="0"/>
          </a:p>
          <a:p>
            <a:pPr lvl="1">
              <a:buNone/>
            </a:pPr>
            <a:r>
              <a:rPr lang="en-GB" sz="3200" dirty="0" smtClean="0">
                <a:latin typeface="+mj-lt"/>
              </a:rPr>
              <a:t>	So...</a:t>
            </a:r>
          </a:p>
          <a:p>
            <a:pPr lvl="1">
              <a:buNone/>
            </a:pPr>
            <a:r>
              <a:rPr lang="en-GB" sz="3200" dirty="0" smtClean="0">
                <a:latin typeface="+mj-lt"/>
              </a:rPr>
              <a:t>	Accurate decoding is crucial, but does not guarantee comprehension...</a:t>
            </a:r>
            <a:endParaRPr lang="en-GB" dirty="0" smtClean="0">
              <a:latin typeface="+mj-lt"/>
            </a:endParaRPr>
          </a:p>
          <a:p>
            <a:pPr algn="ctr">
              <a:buNone/>
            </a:pPr>
            <a:r>
              <a:rPr lang="en-GB" dirty="0" smtClean="0">
                <a:latin typeface="+mj-lt"/>
              </a:rPr>
              <a:t/>
            </a:r>
            <a:br>
              <a:rPr lang="en-GB" dirty="0" smtClean="0">
                <a:latin typeface="+mj-lt"/>
              </a:rPr>
            </a:br>
            <a:r>
              <a:rPr lang="en-GB" dirty="0" smtClean="0">
                <a:latin typeface="+mj-lt"/>
              </a:rPr>
              <a:t>	</a:t>
            </a:r>
            <a:r>
              <a:rPr lang="en-GB" sz="3600" dirty="0" smtClean="0">
                <a:solidFill>
                  <a:srgbClr val="FF0000"/>
                </a:solidFill>
                <a:latin typeface="+mj-lt"/>
              </a:rPr>
              <a:t>‘When the mood took him, </a:t>
            </a:r>
          </a:p>
          <a:p>
            <a:pPr algn="ctr">
              <a:buNone/>
            </a:pPr>
            <a:r>
              <a:rPr lang="en-GB" sz="3600" dirty="0" smtClean="0">
                <a:solidFill>
                  <a:srgbClr val="FF0000"/>
                </a:solidFill>
                <a:latin typeface="+mj-lt"/>
              </a:rPr>
              <a:t>		Jimmy Hendrix played the guitar </a:t>
            </a:r>
          </a:p>
          <a:p>
            <a:pPr algn="ctr">
              <a:buNone/>
            </a:pPr>
            <a:r>
              <a:rPr lang="en-GB" sz="3600" dirty="0" smtClean="0">
                <a:solidFill>
                  <a:srgbClr val="FF0000"/>
                </a:solidFill>
                <a:latin typeface="+mj-lt"/>
              </a:rPr>
              <a:t>		upside down.’</a:t>
            </a:r>
            <a:endParaRPr lang="en-GB" dirty="0">
              <a:latin typeface="+mj-lt"/>
            </a:endParaRPr>
          </a:p>
        </p:txBody>
      </p:sp>
    </p:spTree>
    <p:extLst>
      <p:ext uri="{BB962C8B-B14F-4D97-AF65-F5344CB8AC3E}">
        <p14:creationId xmlns:p14="http://schemas.microsoft.com/office/powerpoint/2010/main" val="24462535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rcRect/>
          <a:stretch>
            <a:fillRect/>
          </a:stretch>
        </p:blipFill>
        <p:spPr>
          <a:xfrm rot="10799991">
            <a:off x="2843811" y="1565536"/>
            <a:ext cx="3447971" cy="4095713"/>
          </a:xfrm>
          <a:prstGeom prst="rect">
            <a:avLst/>
          </a:prstGeom>
          <a:noFill/>
          <a:ln>
            <a:noFill/>
          </a:ln>
        </p:spPr>
      </p:pic>
    </p:spTree>
    <p:extLst>
      <p:ext uri="{BB962C8B-B14F-4D97-AF65-F5344CB8AC3E}">
        <p14:creationId xmlns:p14="http://schemas.microsoft.com/office/powerpoint/2010/main" val="35338428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92696"/>
            <a:ext cx="8229600" cy="648072"/>
          </a:xfrm>
        </p:spPr>
        <p:txBody>
          <a:bodyPr>
            <a:normAutofit/>
          </a:bodyPr>
          <a:lstStyle/>
          <a:p>
            <a:pPr algn="ctr"/>
            <a:r>
              <a:rPr lang="en-GB" sz="3000" b="1" dirty="0" smtClean="0"/>
              <a:t>Developing Fluency and reading comprehension…</a:t>
            </a:r>
            <a:endParaRPr lang="en-GB" sz="3000" dirty="0"/>
          </a:p>
        </p:txBody>
      </p:sp>
      <p:sp>
        <p:nvSpPr>
          <p:cNvPr id="3" name="Content Placeholder 2"/>
          <p:cNvSpPr>
            <a:spLocks noGrp="1"/>
          </p:cNvSpPr>
          <p:nvPr>
            <p:ph idx="1"/>
          </p:nvPr>
        </p:nvSpPr>
        <p:spPr>
          <a:xfrm>
            <a:off x="467544" y="1412776"/>
            <a:ext cx="8280920" cy="4824536"/>
          </a:xfrm>
        </p:spPr>
        <p:txBody>
          <a:bodyPr>
            <a:normAutofit fontScale="25000" lnSpcReduction="20000"/>
          </a:bodyPr>
          <a:lstStyle/>
          <a:p>
            <a:pPr marL="0" indent="0">
              <a:lnSpc>
                <a:spcPct val="120000"/>
              </a:lnSpc>
              <a:spcBef>
                <a:spcPts val="0"/>
              </a:spcBef>
              <a:buNone/>
            </a:pPr>
            <a:endParaRPr lang="en-GB" sz="2000" dirty="0" smtClean="0">
              <a:solidFill>
                <a:srgbClr val="0D0D0D"/>
              </a:solidFill>
              <a:latin typeface="+mj-lt"/>
            </a:endParaRPr>
          </a:p>
          <a:p>
            <a:pPr marL="0" indent="0">
              <a:lnSpc>
                <a:spcPct val="120000"/>
              </a:lnSpc>
              <a:spcBef>
                <a:spcPts val="0"/>
              </a:spcBef>
              <a:buNone/>
            </a:pPr>
            <a:endParaRPr lang="en-GB" sz="3200" i="1" dirty="0" smtClean="0">
              <a:solidFill>
                <a:srgbClr val="0070C0"/>
              </a:solidFill>
              <a:latin typeface="+mj-lt"/>
            </a:endParaRPr>
          </a:p>
          <a:p>
            <a:pPr marL="0" indent="0" algn="ctr">
              <a:lnSpc>
                <a:spcPct val="120000"/>
              </a:lnSpc>
              <a:spcBef>
                <a:spcPts val="0"/>
              </a:spcBef>
              <a:buNone/>
            </a:pPr>
            <a:r>
              <a:rPr lang="en-GB" sz="12800" b="1" dirty="0" smtClean="0">
                <a:solidFill>
                  <a:srgbClr val="FF0000"/>
                </a:solidFill>
                <a:latin typeface="+mj-lt"/>
              </a:rPr>
              <a:t>39/42 weak </a:t>
            </a:r>
            <a:r>
              <a:rPr lang="en-GB" sz="12800" b="1" dirty="0" err="1" smtClean="0">
                <a:solidFill>
                  <a:srgbClr val="FF0000"/>
                </a:solidFill>
                <a:latin typeface="+mj-lt"/>
              </a:rPr>
              <a:t>comprehenders</a:t>
            </a:r>
            <a:r>
              <a:rPr lang="en-GB" sz="12800" b="1" dirty="0" smtClean="0">
                <a:solidFill>
                  <a:srgbClr val="FF0000"/>
                </a:solidFill>
                <a:latin typeface="+mj-lt"/>
              </a:rPr>
              <a:t> failed </a:t>
            </a:r>
          </a:p>
          <a:p>
            <a:pPr marL="0" indent="0" algn="ctr">
              <a:lnSpc>
                <a:spcPct val="120000"/>
              </a:lnSpc>
              <a:spcBef>
                <a:spcPts val="0"/>
              </a:spcBef>
              <a:buNone/>
            </a:pPr>
            <a:r>
              <a:rPr lang="en-GB" sz="12800" b="1" dirty="0" smtClean="0">
                <a:solidFill>
                  <a:srgbClr val="FF0000"/>
                </a:solidFill>
                <a:latin typeface="+mj-lt"/>
              </a:rPr>
              <a:t>to answer these questions...</a:t>
            </a:r>
            <a:r>
              <a:rPr lang="en-GB" sz="12800" b="1" dirty="0" smtClean="0">
                <a:latin typeface="+mj-lt"/>
              </a:rPr>
              <a:t>                         </a:t>
            </a:r>
          </a:p>
          <a:p>
            <a:pPr marL="0" indent="0">
              <a:lnSpc>
                <a:spcPct val="120000"/>
              </a:lnSpc>
              <a:spcBef>
                <a:spcPts val="0"/>
              </a:spcBef>
              <a:buNone/>
            </a:pPr>
            <a:endParaRPr lang="en-GB" sz="3200" i="1" dirty="0" smtClean="0">
              <a:solidFill>
                <a:srgbClr val="0070C0"/>
              </a:solidFill>
              <a:latin typeface="+mj-lt"/>
            </a:endParaRPr>
          </a:p>
          <a:p>
            <a:pPr marL="0" indent="0">
              <a:lnSpc>
                <a:spcPct val="120000"/>
              </a:lnSpc>
              <a:spcBef>
                <a:spcPts val="0"/>
              </a:spcBef>
              <a:buNone/>
            </a:pPr>
            <a:endParaRPr lang="en-GB" sz="3200" i="1" dirty="0" smtClean="0">
              <a:solidFill>
                <a:srgbClr val="0070C0"/>
              </a:solidFill>
              <a:latin typeface="+mj-lt"/>
            </a:endParaRPr>
          </a:p>
          <a:p>
            <a:pPr marL="0" indent="0">
              <a:lnSpc>
                <a:spcPct val="120000"/>
              </a:lnSpc>
              <a:spcBef>
                <a:spcPts val="0"/>
              </a:spcBef>
              <a:buNone/>
            </a:pPr>
            <a:endParaRPr lang="en-GB" sz="3200" i="1" dirty="0" smtClean="0">
              <a:solidFill>
                <a:srgbClr val="0070C0"/>
              </a:solidFill>
              <a:latin typeface="+mj-lt"/>
            </a:endParaRPr>
          </a:p>
          <a:p>
            <a:pPr marL="0" indent="0" algn="ctr">
              <a:lnSpc>
                <a:spcPct val="120000"/>
              </a:lnSpc>
              <a:spcBef>
                <a:spcPts val="0"/>
              </a:spcBef>
              <a:buNone/>
            </a:pPr>
            <a:r>
              <a:rPr lang="en-GB" sz="11200" i="1" dirty="0" smtClean="0">
                <a:solidFill>
                  <a:srgbClr val="0070C0"/>
                </a:solidFill>
                <a:latin typeface="+mj-lt"/>
              </a:rPr>
              <a:t>A surprise parcel arrived for Peter and Chloe.</a:t>
            </a:r>
          </a:p>
          <a:p>
            <a:pPr marL="0" indent="0" algn="ctr">
              <a:lnSpc>
                <a:spcPct val="120000"/>
              </a:lnSpc>
              <a:spcBef>
                <a:spcPts val="0"/>
              </a:spcBef>
              <a:buNone/>
            </a:pPr>
            <a:r>
              <a:rPr lang="en-GB" sz="3200" i="1" dirty="0" smtClean="0">
                <a:solidFill>
                  <a:srgbClr val="0070C0"/>
                </a:solidFill>
                <a:latin typeface="+mj-lt"/>
              </a:rPr>
              <a:t/>
            </a:r>
            <a:br>
              <a:rPr lang="en-GB" sz="3200" i="1" dirty="0" smtClean="0">
                <a:solidFill>
                  <a:srgbClr val="0070C0"/>
                </a:solidFill>
                <a:latin typeface="+mj-lt"/>
              </a:rPr>
            </a:br>
            <a:r>
              <a:rPr lang="en-GB" sz="11200" dirty="0" smtClean="0">
                <a:latin typeface="+mj-lt"/>
              </a:rPr>
              <a:t>Which word shows that they </a:t>
            </a:r>
          </a:p>
          <a:p>
            <a:pPr marL="0" indent="0" algn="ctr">
              <a:lnSpc>
                <a:spcPct val="120000"/>
              </a:lnSpc>
              <a:spcBef>
                <a:spcPts val="0"/>
              </a:spcBef>
              <a:buNone/>
            </a:pPr>
            <a:r>
              <a:rPr lang="en-GB" sz="11200" dirty="0" smtClean="0">
                <a:latin typeface="+mj-lt"/>
              </a:rPr>
              <a:t>were not expecting a parcel?</a:t>
            </a:r>
            <a:br>
              <a:rPr lang="en-GB" sz="11200" dirty="0" smtClean="0">
                <a:latin typeface="+mj-lt"/>
              </a:rPr>
            </a:br>
            <a:endParaRPr lang="en-GB" sz="4400" dirty="0" smtClean="0">
              <a:latin typeface="+mj-lt"/>
            </a:endParaRPr>
          </a:p>
          <a:p>
            <a:pPr marL="0" indent="0" algn="ctr">
              <a:lnSpc>
                <a:spcPct val="120000"/>
              </a:lnSpc>
              <a:spcBef>
                <a:spcPts val="0"/>
              </a:spcBef>
              <a:buNone/>
            </a:pPr>
            <a:r>
              <a:rPr lang="en-GB" sz="11200" i="1" dirty="0" smtClean="0">
                <a:solidFill>
                  <a:srgbClr val="0070C0"/>
                </a:solidFill>
                <a:latin typeface="+mj-lt"/>
              </a:rPr>
              <a:t>David rushed out of the room leaving </a:t>
            </a:r>
          </a:p>
          <a:p>
            <a:pPr marL="0" indent="0" algn="ctr">
              <a:lnSpc>
                <a:spcPct val="120000"/>
              </a:lnSpc>
              <a:spcBef>
                <a:spcPts val="0"/>
              </a:spcBef>
              <a:buNone/>
            </a:pPr>
            <a:r>
              <a:rPr lang="en-GB" sz="11200" i="1" dirty="0" smtClean="0">
                <a:solidFill>
                  <a:srgbClr val="0070C0"/>
                </a:solidFill>
                <a:latin typeface="+mj-lt"/>
              </a:rPr>
              <a:t>his mobile and keys on the table.</a:t>
            </a:r>
            <a:br>
              <a:rPr lang="en-GB" sz="11200" i="1" dirty="0" smtClean="0">
                <a:solidFill>
                  <a:srgbClr val="0070C0"/>
                </a:solidFill>
                <a:latin typeface="+mj-lt"/>
              </a:rPr>
            </a:br>
            <a:endParaRPr lang="en-GB" sz="3200" i="1" dirty="0" smtClean="0">
              <a:solidFill>
                <a:srgbClr val="0070C0"/>
              </a:solidFill>
              <a:latin typeface="+mj-lt"/>
            </a:endParaRPr>
          </a:p>
          <a:p>
            <a:pPr marL="0" indent="0" algn="ctr">
              <a:lnSpc>
                <a:spcPct val="120000"/>
              </a:lnSpc>
              <a:spcBef>
                <a:spcPts val="0"/>
              </a:spcBef>
              <a:buNone/>
            </a:pPr>
            <a:r>
              <a:rPr lang="en-GB" sz="11200" dirty="0" smtClean="0">
                <a:latin typeface="+mj-lt"/>
              </a:rPr>
              <a:t>Which word shows that Dave had overslept?</a:t>
            </a:r>
          </a:p>
          <a:p>
            <a:pPr marL="0" indent="0">
              <a:lnSpc>
                <a:spcPct val="120000"/>
              </a:lnSpc>
              <a:spcBef>
                <a:spcPts val="0"/>
              </a:spcBef>
              <a:buNone/>
            </a:pPr>
            <a:endParaRPr lang="en-GB" sz="5600" i="1" dirty="0" smtClean="0">
              <a:solidFill>
                <a:srgbClr val="0070C0"/>
              </a:solidFill>
              <a:latin typeface="+mj-lt"/>
            </a:endParaRPr>
          </a:p>
          <a:p>
            <a:pPr marL="0" indent="0" algn="ctr">
              <a:lnSpc>
                <a:spcPct val="120000"/>
              </a:lnSpc>
              <a:spcBef>
                <a:spcPts val="0"/>
              </a:spcBef>
              <a:buNone/>
            </a:pPr>
            <a:endParaRPr lang="en-GB" sz="1200" b="1" i="1" dirty="0" smtClean="0">
              <a:latin typeface="+mj-lt"/>
            </a:endParaRPr>
          </a:p>
          <a:p>
            <a:pPr marL="0" indent="0" algn="r">
              <a:lnSpc>
                <a:spcPct val="120000"/>
              </a:lnSpc>
              <a:spcBef>
                <a:spcPts val="0"/>
              </a:spcBef>
              <a:buNone/>
            </a:pPr>
            <a:r>
              <a:rPr lang="en-GB" sz="6400" i="1" dirty="0" smtClean="0">
                <a:latin typeface="+mj-lt"/>
              </a:rPr>
              <a:t>(Cain 2010) </a:t>
            </a:r>
            <a:endParaRPr lang="en-GB" sz="9600" i="1" dirty="0" smtClean="0">
              <a:latin typeface="+mj-lt"/>
            </a:endParaRPr>
          </a:p>
          <a:p>
            <a:pPr marL="0" indent="0">
              <a:lnSpc>
                <a:spcPct val="120000"/>
              </a:lnSpc>
              <a:spcBef>
                <a:spcPts val="600"/>
              </a:spcBef>
              <a:spcAft>
                <a:spcPts val="600"/>
              </a:spcAft>
              <a:buNone/>
            </a:pPr>
            <a:endParaRPr lang="en-GB" sz="3400" dirty="0" smtClean="0">
              <a:solidFill>
                <a:srgbClr val="7030A0"/>
              </a:solidFill>
              <a:latin typeface="+mj-lt"/>
            </a:endParaRPr>
          </a:p>
          <a:p>
            <a:pPr marL="0" lvl="0" indent="0">
              <a:lnSpc>
                <a:spcPct val="120000"/>
              </a:lnSpc>
              <a:spcBef>
                <a:spcPts val="600"/>
              </a:spcBef>
              <a:spcAft>
                <a:spcPts val="600"/>
              </a:spcAft>
              <a:buNone/>
            </a:pPr>
            <a:endParaRPr lang="en-GB" sz="3000" dirty="0" smtClean="0">
              <a:solidFill>
                <a:srgbClr val="0D0D0D"/>
              </a:solidFill>
              <a:latin typeface="+mj-lt"/>
            </a:endParaRPr>
          </a:p>
          <a:p>
            <a:pPr>
              <a:lnSpc>
                <a:spcPct val="120000"/>
              </a:lnSpc>
              <a:spcBef>
                <a:spcPts val="600"/>
              </a:spcBef>
              <a:spcAft>
                <a:spcPts val="600"/>
              </a:spcAft>
              <a:buNone/>
            </a:pPr>
            <a:endParaRPr lang="en-GB" dirty="0"/>
          </a:p>
        </p:txBody>
      </p:sp>
    </p:spTree>
    <p:extLst>
      <p:ext uri="{BB962C8B-B14F-4D97-AF65-F5344CB8AC3E}">
        <p14:creationId xmlns:p14="http://schemas.microsoft.com/office/powerpoint/2010/main" val="26650173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576064"/>
          </a:xfrm>
        </p:spPr>
        <p:txBody>
          <a:bodyPr>
            <a:noAutofit/>
          </a:bodyPr>
          <a:lstStyle/>
          <a:p>
            <a:pPr algn="ctr"/>
            <a:r>
              <a:rPr lang="en-GB" sz="2800" b="1" dirty="0" smtClean="0"/>
              <a:t>Developing fluency and reading comprehension…</a:t>
            </a:r>
            <a:endParaRPr lang="en-GB" sz="2800" b="1" dirty="0"/>
          </a:p>
        </p:txBody>
      </p:sp>
      <p:sp>
        <p:nvSpPr>
          <p:cNvPr id="3" name="Content Placeholder 2"/>
          <p:cNvSpPr>
            <a:spLocks noGrp="1"/>
          </p:cNvSpPr>
          <p:nvPr>
            <p:ph idx="1"/>
          </p:nvPr>
        </p:nvSpPr>
        <p:spPr>
          <a:xfrm>
            <a:off x="323528" y="1268760"/>
            <a:ext cx="8363272" cy="5040560"/>
          </a:xfrm>
        </p:spPr>
        <p:txBody>
          <a:bodyPr>
            <a:normAutofit/>
          </a:bodyPr>
          <a:lstStyle/>
          <a:p>
            <a:r>
              <a:rPr lang="en-GB" dirty="0" smtClean="0">
                <a:latin typeface="+mj-lt"/>
              </a:rPr>
              <a:t>Good </a:t>
            </a:r>
            <a:r>
              <a:rPr lang="en-GB" dirty="0" err="1" smtClean="0">
                <a:latin typeface="+mj-lt"/>
              </a:rPr>
              <a:t>comprehenders</a:t>
            </a:r>
            <a:r>
              <a:rPr lang="en-GB" dirty="0" smtClean="0">
                <a:latin typeface="+mj-lt"/>
              </a:rPr>
              <a:t> make more use of their </a:t>
            </a:r>
            <a:r>
              <a:rPr lang="en-GB" b="1" dirty="0" smtClean="0">
                <a:solidFill>
                  <a:srgbClr val="FF0000"/>
                </a:solidFill>
                <a:latin typeface="+mj-lt"/>
              </a:rPr>
              <a:t>background knowledge.</a:t>
            </a:r>
            <a:r>
              <a:rPr lang="en-GB" b="1" dirty="0" smtClean="0">
                <a:latin typeface="+mj-lt"/>
              </a:rPr>
              <a:t> </a:t>
            </a:r>
            <a:r>
              <a:rPr lang="en-GB" dirty="0" smtClean="0">
                <a:latin typeface="+mj-lt"/>
              </a:rPr>
              <a:t>As they read they generate inferences and therefore improve their memory of the text. </a:t>
            </a:r>
            <a:r>
              <a:rPr lang="en-GB" sz="1600" dirty="0" smtClean="0">
                <a:latin typeface="+mj-lt"/>
              </a:rPr>
              <a:t>(</a:t>
            </a:r>
            <a:r>
              <a:rPr lang="en-GB" sz="1600" i="1" dirty="0" smtClean="0">
                <a:latin typeface="+mj-lt"/>
              </a:rPr>
              <a:t>Yuki and Oakhill)</a:t>
            </a:r>
          </a:p>
          <a:p>
            <a:pPr>
              <a:buNone/>
            </a:pPr>
            <a:endParaRPr lang="en-GB" sz="1200" dirty="0" smtClean="0">
              <a:latin typeface="+mj-lt"/>
            </a:endParaRPr>
          </a:p>
          <a:p>
            <a:pPr lvl="0"/>
            <a:r>
              <a:rPr lang="en-GB" dirty="0" smtClean="0">
                <a:solidFill>
                  <a:srgbClr val="000000"/>
                </a:solidFill>
                <a:latin typeface="Calibri"/>
              </a:rPr>
              <a:t>It is crucial for young pupils with limited life experiences to both </a:t>
            </a:r>
            <a:r>
              <a:rPr lang="en-GB" sz="2800" b="1" dirty="0" smtClean="0">
                <a:solidFill>
                  <a:srgbClr val="FF0000"/>
                </a:solidFill>
                <a:latin typeface="Calibri"/>
              </a:rPr>
              <a:t>listen to texts and read widely</a:t>
            </a:r>
            <a:r>
              <a:rPr lang="en-GB" sz="2800" b="1" dirty="0" smtClean="0">
                <a:solidFill>
                  <a:srgbClr val="000000"/>
                </a:solidFill>
                <a:latin typeface="Calibri"/>
              </a:rPr>
              <a:t> </a:t>
            </a:r>
            <a:r>
              <a:rPr lang="en-GB" dirty="0" smtClean="0">
                <a:solidFill>
                  <a:srgbClr val="000000"/>
                </a:solidFill>
                <a:latin typeface="Calibri"/>
              </a:rPr>
              <a:t>to extend their background knowledge so they can relate the text to:-</a:t>
            </a:r>
          </a:p>
          <a:p>
            <a:pPr lvl="0">
              <a:buNone/>
            </a:pPr>
            <a:endParaRPr lang="en-GB" sz="1000" dirty="0" smtClean="0">
              <a:solidFill>
                <a:srgbClr val="000000"/>
              </a:solidFill>
              <a:latin typeface="Calibri"/>
            </a:endParaRPr>
          </a:p>
          <a:p>
            <a:r>
              <a:rPr lang="en-GB" dirty="0" smtClean="0">
                <a:latin typeface="+mj-lt"/>
              </a:rPr>
              <a:t>their own background knowledge – </a:t>
            </a:r>
            <a:r>
              <a:rPr lang="en-GB" dirty="0" smtClean="0">
                <a:solidFill>
                  <a:srgbClr val="FF0000"/>
                </a:solidFill>
                <a:latin typeface="+mj-lt"/>
              </a:rPr>
              <a:t>Book to self</a:t>
            </a:r>
          </a:p>
          <a:p>
            <a:pPr>
              <a:buNone/>
            </a:pPr>
            <a:endParaRPr lang="en-GB" sz="800" dirty="0" smtClean="0">
              <a:solidFill>
                <a:srgbClr val="FF0000"/>
              </a:solidFill>
              <a:latin typeface="+mj-lt"/>
            </a:endParaRPr>
          </a:p>
          <a:p>
            <a:r>
              <a:rPr lang="en-GB" dirty="0" smtClean="0">
                <a:latin typeface="+mj-lt"/>
              </a:rPr>
              <a:t>their knowledge and understanding of the world – </a:t>
            </a:r>
            <a:r>
              <a:rPr lang="en-GB" dirty="0" smtClean="0">
                <a:solidFill>
                  <a:srgbClr val="FF0000"/>
                </a:solidFill>
                <a:latin typeface="+mj-lt"/>
              </a:rPr>
              <a:t>Book to world</a:t>
            </a:r>
          </a:p>
          <a:p>
            <a:r>
              <a:rPr lang="en-GB" dirty="0" smtClean="0">
                <a:latin typeface="+mj-lt"/>
              </a:rPr>
              <a:t>other books they have read – </a:t>
            </a:r>
            <a:r>
              <a:rPr lang="en-GB" dirty="0" smtClean="0">
                <a:solidFill>
                  <a:srgbClr val="FF0000"/>
                </a:solidFill>
                <a:latin typeface="+mj-lt"/>
              </a:rPr>
              <a:t>Book to book</a:t>
            </a:r>
          </a:p>
          <a:p>
            <a:endParaRPr lang="en-GB" dirty="0"/>
          </a:p>
        </p:txBody>
      </p:sp>
    </p:spTree>
    <p:extLst>
      <p:ext uri="{BB962C8B-B14F-4D97-AF65-F5344CB8AC3E}">
        <p14:creationId xmlns:p14="http://schemas.microsoft.com/office/powerpoint/2010/main" val="218942000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noGrp="1"/>
          </p:cNvSpPr>
          <p:nvPr>
            <p:ph type="title"/>
          </p:nvPr>
        </p:nvSpPr>
        <p:spPr>
          <a:xfrm>
            <a:off x="467544" y="980728"/>
            <a:ext cx="8305800" cy="864096"/>
          </a:xfrm>
        </p:spPr>
        <p:txBody>
          <a:bodyPr>
            <a:noAutofit/>
          </a:bodyPr>
          <a:lstStyle/>
          <a:p>
            <a:pPr lvl="0" algn="ctr"/>
            <a:r>
              <a:rPr lang="en-GB" sz="3200" b="1" dirty="0" smtClean="0"/>
              <a:t/>
            </a:r>
            <a:br>
              <a:rPr lang="en-GB" sz="3200" b="1" dirty="0" smtClean="0"/>
            </a:br>
            <a:r>
              <a:rPr lang="en-GB" sz="3600" b="1" dirty="0" smtClean="0"/>
              <a:t>Making connections ... </a:t>
            </a:r>
            <a:r>
              <a:rPr lang="en-GB" sz="3200" b="1" dirty="0" smtClean="0"/>
              <a:t/>
            </a:r>
            <a:br>
              <a:rPr lang="en-GB" sz="3200" b="1" dirty="0" smtClean="0"/>
            </a:br>
            <a:endParaRPr lang="en-GB" sz="3200" b="1" dirty="0"/>
          </a:p>
        </p:txBody>
      </p:sp>
      <p:pic>
        <p:nvPicPr>
          <p:cNvPr id="3" name="Picture 3"/>
          <p:cNvPicPr>
            <a:picLocks noChangeAspect="1"/>
          </p:cNvPicPr>
          <p:nvPr/>
        </p:nvPicPr>
        <p:blipFill>
          <a:blip r:embed="rId2" cstate="print"/>
          <a:srcRect/>
          <a:stretch>
            <a:fillRect/>
          </a:stretch>
        </p:blipFill>
        <p:spPr>
          <a:xfrm>
            <a:off x="0" y="1844824"/>
            <a:ext cx="5984693" cy="4224482"/>
          </a:xfrm>
          <a:prstGeom prst="rect">
            <a:avLst/>
          </a:prstGeom>
          <a:noFill/>
          <a:ln>
            <a:noFill/>
          </a:ln>
        </p:spPr>
      </p:pic>
      <p:pic>
        <p:nvPicPr>
          <p:cNvPr id="4" name="Picture 2"/>
          <p:cNvPicPr>
            <a:picLocks noChangeAspect="1"/>
          </p:cNvPicPr>
          <p:nvPr/>
        </p:nvPicPr>
        <p:blipFill>
          <a:blip r:embed="rId3" cstate="print"/>
          <a:srcRect/>
          <a:stretch>
            <a:fillRect/>
          </a:stretch>
        </p:blipFill>
        <p:spPr>
          <a:xfrm>
            <a:off x="5436096" y="3861048"/>
            <a:ext cx="3280556" cy="2435348"/>
          </a:xfrm>
          <a:prstGeom prst="rect">
            <a:avLst/>
          </a:prstGeom>
          <a:noFill/>
          <a:ln>
            <a:noFill/>
          </a:ln>
        </p:spPr>
      </p:pic>
    </p:spTree>
    <p:extLst>
      <p:ext uri="{BB962C8B-B14F-4D97-AF65-F5344CB8AC3E}">
        <p14:creationId xmlns:p14="http://schemas.microsoft.com/office/powerpoint/2010/main" val="4193613258"/>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48680"/>
            <a:ext cx="8229600" cy="720080"/>
          </a:xfrm>
        </p:spPr>
        <p:txBody>
          <a:bodyPr>
            <a:noAutofit/>
          </a:bodyPr>
          <a:lstStyle/>
          <a:p>
            <a:pPr algn="ctr"/>
            <a:r>
              <a:rPr lang="en-GB" sz="3600" b="1" dirty="0" smtClean="0"/>
              <a:t>...developing effective inference skills</a:t>
            </a:r>
            <a:endParaRPr lang="en-GB" sz="3200" dirty="0"/>
          </a:p>
        </p:txBody>
      </p:sp>
      <p:sp>
        <p:nvSpPr>
          <p:cNvPr id="3" name="Content Placeholder 2"/>
          <p:cNvSpPr>
            <a:spLocks noGrp="1"/>
          </p:cNvSpPr>
          <p:nvPr>
            <p:ph idx="1"/>
          </p:nvPr>
        </p:nvSpPr>
        <p:spPr>
          <a:xfrm>
            <a:off x="457200" y="1412776"/>
            <a:ext cx="8229600" cy="4911824"/>
          </a:xfrm>
        </p:spPr>
        <p:txBody>
          <a:bodyPr/>
          <a:lstStyle/>
          <a:p>
            <a:r>
              <a:rPr lang="en-GB" sz="2800" dirty="0" smtClean="0">
                <a:latin typeface="+mj-lt"/>
              </a:rPr>
              <a:t>Comprehension difficulties will not be solved by always answering someone else’s questions.        Good readers ask their own questions to help their understanding</a:t>
            </a:r>
            <a:endParaRPr lang="en-GB" sz="1200" dirty="0" smtClean="0">
              <a:latin typeface="+mj-lt"/>
            </a:endParaRPr>
          </a:p>
          <a:p>
            <a:pPr>
              <a:buNone/>
            </a:pPr>
            <a:r>
              <a:rPr lang="en-GB" sz="2800" dirty="0" smtClean="0">
                <a:latin typeface="+mj-lt"/>
              </a:rPr>
              <a:t>	</a:t>
            </a:r>
            <a:r>
              <a:rPr lang="en-GB" sz="3600" i="1" dirty="0" smtClean="0">
                <a:solidFill>
                  <a:srgbClr val="215968"/>
                </a:solidFill>
                <a:latin typeface="+mj-lt"/>
              </a:rPr>
              <a:t>The photograph of the newly discovered star was on the front page.</a:t>
            </a:r>
            <a:endParaRPr lang="en-GB" sz="2800" i="1" dirty="0" smtClean="0">
              <a:solidFill>
                <a:srgbClr val="215968"/>
              </a:solidFill>
              <a:latin typeface="+mj-lt"/>
            </a:endParaRPr>
          </a:p>
          <a:p>
            <a:endParaRPr lang="en-GB" sz="2800" i="1" dirty="0" smtClean="0">
              <a:solidFill>
                <a:srgbClr val="215968"/>
              </a:solidFill>
            </a:endParaRPr>
          </a:p>
          <a:p>
            <a:endParaRPr lang="en-GB" dirty="0"/>
          </a:p>
        </p:txBody>
      </p:sp>
      <p:sp>
        <p:nvSpPr>
          <p:cNvPr id="4" name="Cloud Callout 3"/>
          <p:cNvSpPr/>
          <p:nvPr/>
        </p:nvSpPr>
        <p:spPr>
          <a:xfrm>
            <a:off x="6660232" y="4365104"/>
            <a:ext cx="2160240" cy="1692768"/>
          </a:xfrm>
          <a:prstGeom prst="cloudCallout">
            <a:avLst>
              <a:gd name="adj1" fmla="val -79970"/>
              <a:gd name="adj2" fmla="val -6599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prstClr val="white"/>
                </a:solidFill>
                <a:latin typeface="Calibri"/>
              </a:rPr>
              <a:t>What kind of star?</a:t>
            </a:r>
            <a:endParaRPr lang="en-GB" sz="2800" dirty="0">
              <a:solidFill>
                <a:prstClr val="white"/>
              </a:solidFill>
              <a:latin typeface="Calibri"/>
            </a:endParaRPr>
          </a:p>
        </p:txBody>
      </p:sp>
      <p:pic>
        <p:nvPicPr>
          <p:cNvPr id="6" name="Picture 2" descr="Snatches_JodieComer"/>
          <p:cNvPicPr>
            <a:picLocks noChangeAspect="1" noChangeArrowheads="1"/>
          </p:cNvPicPr>
          <p:nvPr/>
        </p:nvPicPr>
        <p:blipFill>
          <a:blip r:embed="rId2" cstate="print"/>
          <a:srcRect/>
          <a:stretch>
            <a:fillRect/>
          </a:stretch>
        </p:blipFill>
        <p:spPr bwMode="auto">
          <a:xfrm>
            <a:off x="2195736" y="4581128"/>
            <a:ext cx="3240360" cy="1822702"/>
          </a:xfrm>
          <a:prstGeom prst="rect">
            <a:avLst/>
          </a:prstGeom>
          <a:noFill/>
        </p:spPr>
      </p:pic>
    </p:spTree>
    <p:extLst>
      <p:ext uri="{BB962C8B-B14F-4D97-AF65-F5344CB8AC3E}">
        <p14:creationId xmlns:p14="http://schemas.microsoft.com/office/powerpoint/2010/main" val="423392352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500776"/>
          </a:xfrm>
        </p:spPr>
        <p:txBody>
          <a:bodyPr>
            <a:noAutofit/>
          </a:bodyPr>
          <a:lstStyle/>
          <a:p>
            <a:pPr algn="ctr"/>
            <a:r>
              <a:rPr lang="en-GB" sz="4000" dirty="0" smtClean="0"/>
              <a:t>Newly discovered star </a:t>
            </a:r>
            <a:br>
              <a:rPr lang="en-GB" sz="4000" dirty="0" smtClean="0"/>
            </a:br>
            <a:r>
              <a:rPr lang="en-GB" sz="4000" dirty="0" smtClean="0"/>
              <a:t>one of hottest in Galaxy</a:t>
            </a:r>
            <a:endParaRPr lang="en-GB" sz="4000" dirty="0"/>
          </a:p>
        </p:txBody>
      </p:sp>
      <p:pic>
        <p:nvPicPr>
          <p:cNvPr id="4" name="Content Placeholder 3" descr="See the source image"/>
          <p:cNvPicPr>
            <a:picLocks noGrp="1"/>
          </p:cNvPicPr>
          <p:nvPr>
            <p:ph idx="1"/>
          </p:nvPr>
        </p:nvPicPr>
        <p:blipFill>
          <a:blip r:embed="rId2" cstate="print"/>
          <a:srcRect/>
          <a:stretch>
            <a:fillRect/>
          </a:stretch>
        </p:blipFill>
        <p:spPr bwMode="auto">
          <a:xfrm>
            <a:off x="1043608" y="3356992"/>
            <a:ext cx="3793288" cy="2736304"/>
          </a:xfrm>
          <a:prstGeom prst="rect">
            <a:avLst/>
          </a:prstGeom>
          <a:noFill/>
          <a:ln w="9525">
            <a:noFill/>
            <a:miter lim="800000"/>
            <a:headEnd/>
            <a:tailEnd/>
          </a:ln>
        </p:spPr>
      </p:pic>
      <p:sp>
        <p:nvSpPr>
          <p:cNvPr id="5" name="Cloud Callout 4"/>
          <p:cNvSpPr/>
          <p:nvPr/>
        </p:nvSpPr>
        <p:spPr>
          <a:xfrm>
            <a:off x="5940152" y="2348880"/>
            <a:ext cx="2664296" cy="1620760"/>
          </a:xfrm>
          <a:prstGeom prst="cloudCallout">
            <a:avLst>
              <a:gd name="adj1" fmla="val -73933"/>
              <a:gd name="adj2" fmla="val 3058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prstClr val="white"/>
                </a:solidFill>
                <a:latin typeface="Calibri"/>
              </a:rPr>
              <a:t>OK – that kind of star!</a:t>
            </a:r>
            <a:endParaRPr lang="en-GB" sz="2800" dirty="0">
              <a:solidFill>
                <a:prstClr val="white"/>
              </a:solidFill>
              <a:latin typeface="Calibri"/>
            </a:endParaRPr>
          </a:p>
        </p:txBody>
      </p:sp>
    </p:spTree>
    <p:extLst>
      <p:ext uri="{BB962C8B-B14F-4D97-AF65-F5344CB8AC3E}">
        <p14:creationId xmlns:p14="http://schemas.microsoft.com/office/powerpoint/2010/main" val="36842960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636680"/>
          </a:xfrm>
        </p:spPr>
        <p:txBody>
          <a:bodyPr>
            <a:normAutofit/>
          </a:bodyPr>
          <a:lstStyle/>
          <a:p>
            <a:r>
              <a:rPr lang="en-GB" sz="3200" b="1" dirty="0" smtClean="0"/>
              <a:t>Good readers...</a:t>
            </a:r>
            <a:endParaRPr lang="en-GB" sz="3200" b="1" dirty="0"/>
          </a:p>
        </p:txBody>
      </p:sp>
      <p:sp>
        <p:nvSpPr>
          <p:cNvPr id="3" name="Content Placeholder 2"/>
          <p:cNvSpPr>
            <a:spLocks noGrp="1"/>
          </p:cNvSpPr>
          <p:nvPr>
            <p:ph idx="1"/>
          </p:nvPr>
        </p:nvSpPr>
        <p:spPr>
          <a:xfrm>
            <a:off x="457200" y="1340768"/>
            <a:ext cx="8229600" cy="4983832"/>
          </a:xfrm>
        </p:spPr>
        <p:txBody>
          <a:bodyPr>
            <a:normAutofit fontScale="85000" lnSpcReduction="20000"/>
          </a:bodyPr>
          <a:lstStyle/>
          <a:p>
            <a:pPr>
              <a:buNone/>
            </a:pPr>
            <a:endParaRPr lang="en-GB" sz="1000" dirty="0" smtClean="0">
              <a:latin typeface="+mj-lt"/>
            </a:endParaRPr>
          </a:p>
          <a:p>
            <a:r>
              <a:rPr lang="en-GB" sz="3200" dirty="0" smtClean="0">
                <a:latin typeface="+mj-lt"/>
              </a:rPr>
              <a:t>...check that things make sense and notice when they have a meaning “breakdown” </a:t>
            </a:r>
          </a:p>
          <a:p>
            <a:pPr>
              <a:buNone/>
            </a:pPr>
            <a:endParaRPr lang="en-GB" sz="800" dirty="0" smtClean="0">
              <a:latin typeface="+mj-lt"/>
            </a:endParaRPr>
          </a:p>
          <a:p>
            <a:r>
              <a:rPr lang="en-GB" sz="3200" dirty="0" smtClean="0">
                <a:latin typeface="+mj-lt"/>
              </a:rPr>
              <a:t>...identify what is really important …key </a:t>
            </a:r>
            <a:r>
              <a:rPr lang="en-GB" sz="3200" dirty="0" smtClean="0">
                <a:solidFill>
                  <a:srgbClr val="FF0000"/>
                </a:solidFill>
                <a:latin typeface="+mj-lt"/>
              </a:rPr>
              <a:t>words</a:t>
            </a:r>
            <a:r>
              <a:rPr lang="en-GB" sz="3200" dirty="0" smtClean="0">
                <a:solidFill>
                  <a:srgbClr val="7030A0"/>
                </a:solidFill>
                <a:latin typeface="+mj-lt"/>
              </a:rPr>
              <a:t>… </a:t>
            </a:r>
            <a:r>
              <a:rPr lang="en-GB" sz="3200" dirty="0" smtClean="0">
                <a:solidFill>
                  <a:srgbClr val="00B0F0"/>
                </a:solidFill>
                <a:latin typeface="+mj-lt"/>
              </a:rPr>
              <a:t>phrases</a:t>
            </a:r>
            <a:r>
              <a:rPr lang="en-GB" sz="3200" dirty="0" smtClean="0">
                <a:solidFill>
                  <a:srgbClr val="7030A0"/>
                </a:solidFill>
                <a:latin typeface="+mj-lt"/>
              </a:rPr>
              <a:t>… </a:t>
            </a:r>
            <a:r>
              <a:rPr lang="en-GB" sz="3200" dirty="0" smtClean="0">
                <a:solidFill>
                  <a:srgbClr val="C00000"/>
                </a:solidFill>
                <a:latin typeface="+mj-lt"/>
              </a:rPr>
              <a:t>sentences</a:t>
            </a:r>
            <a:r>
              <a:rPr lang="en-GB" sz="3200" dirty="0" smtClean="0">
                <a:solidFill>
                  <a:srgbClr val="7030A0"/>
                </a:solidFill>
                <a:latin typeface="+mj-lt"/>
              </a:rPr>
              <a:t>… </a:t>
            </a:r>
            <a:r>
              <a:rPr lang="en-GB" sz="3200" dirty="0" smtClean="0">
                <a:solidFill>
                  <a:srgbClr val="00B050"/>
                </a:solidFill>
                <a:latin typeface="+mj-lt"/>
              </a:rPr>
              <a:t>ideas</a:t>
            </a:r>
          </a:p>
          <a:p>
            <a:pPr>
              <a:buNone/>
            </a:pPr>
            <a:endParaRPr lang="en-GB" sz="800" dirty="0" smtClean="0">
              <a:latin typeface="+mj-lt"/>
            </a:endParaRPr>
          </a:p>
          <a:p>
            <a:r>
              <a:rPr lang="en-GB" sz="3200" dirty="0" smtClean="0">
                <a:latin typeface="+mj-lt"/>
              </a:rPr>
              <a:t>...ask questions, make predictions – and change their minds</a:t>
            </a:r>
          </a:p>
          <a:p>
            <a:pPr>
              <a:buNone/>
            </a:pPr>
            <a:endParaRPr lang="en-GB" sz="900" dirty="0" smtClean="0">
              <a:latin typeface="+mj-lt"/>
            </a:endParaRPr>
          </a:p>
          <a:p>
            <a:r>
              <a:rPr lang="en-GB" sz="3200" dirty="0" smtClean="0">
                <a:latin typeface="+mj-lt"/>
              </a:rPr>
              <a:t>...visualise – make mind pictures</a:t>
            </a:r>
          </a:p>
          <a:p>
            <a:pPr>
              <a:buNone/>
            </a:pPr>
            <a:r>
              <a:rPr lang="en-GB" sz="1000" dirty="0" smtClean="0"/>
              <a:t> </a:t>
            </a:r>
          </a:p>
          <a:p>
            <a:r>
              <a:rPr lang="en-GB" sz="3200" dirty="0" smtClean="0">
                <a:latin typeface="+mj-lt"/>
              </a:rPr>
              <a:t>...put together important parts to make a “</a:t>
            </a:r>
            <a:r>
              <a:rPr lang="en-GB" sz="3200" dirty="0" smtClean="0">
                <a:solidFill>
                  <a:srgbClr val="FF0000"/>
                </a:solidFill>
                <a:latin typeface="+mj-lt"/>
              </a:rPr>
              <a:t>summary so far</a:t>
            </a:r>
            <a:r>
              <a:rPr lang="en-GB" sz="3200" dirty="0" smtClean="0">
                <a:latin typeface="+mj-lt"/>
              </a:rPr>
              <a:t>” (gist), almost without thinking about it.</a:t>
            </a:r>
          </a:p>
          <a:p>
            <a:pPr>
              <a:buNone/>
            </a:pPr>
            <a:endParaRPr lang="en-GB" sz="1000" dirty="0" smtClean="0">
              <a:latin typeface="+mj-lt"/>
            </a:endParaRPr>
          </a:p>
          <a:p>
            <a:pPr lvl="0"/>
            <a:r>
              <a:rPr lang="en-GB" sz="3200" dirty="0" smtClean="0">
                <a:latin typeface="+mj-lt"/>
              </a:rPr>
              <a:t>...add their own views and thoughts about what is happening. </a:t>
            </a:r>
            <a:r>
              <a:rPr lang="en-GB" sz="3200" dirty="0" smtClean="0">
                <a:solidFill>
                  <a:schemeClr val="accent1"/>
                </a:solidFill>
                <a:latin typeface="+mj-lt"/>
              </a:rPr>
              <a:t>(synthesis)</a:t>
            </a:r>
          </a:p>
          <a:p>
            <a:endParaRPr lang="en-GB" sz="3200" dirty="0" smtClean="0">
              <a:latin typeface="+mj-lt"/>
            </a:endParaRPr>
          </a:p>
          <a:p>
            <a:endParaRPr lang="en-GB" sz="3200" dirty="0" smtClean="0">
              <a:latin typeface="+mj-lt"/>
            </a:endParaRPr>
          </a:p>
        </p:txBody>
      </p:sp>
    </p:spTree>
    <p:extLst>
      <p:ext uri="{BB962C8B-B14F-4D97-AF65-F5344CB8AC3E}">
        <p14:creationId xmlns:p14="http://schemas.microsoft.com/office/powerpoint/2010/main" val="41149223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4"/>
          <p:cNvSpPr txBox="1">
            <a:spLocks noGrp="1"/>
          </p:cNvSpPr>
          <p:nvPr>
            <p:ph type="title"/>
          </p:nvPr>
        </p:nvSpPr>
        <p:spPr>
          <a:xfrm>
            <a:off x="197620" y="476671"/>
            <a:ext cx="8731148" cy="720081"/>
          </a:xfrm>
        </p:spPr>
        <p:txBody>
          <a:bodyPr>
            <a:normAutofit fontScale="90000"/>
          </a:bodyPr>
          <a:lstStyle/>
          <a:p>
            <a:pPr lvl="0" algn="ctr"/>
            <a:r>
              <a:rPr lang="en-GB" sz="2900" b="1" dirty="0" smtClean="0"/>
              <a:t>                                                                                                                      </a:t>
            </a:r>
            <a:br>
              <a:rPr lang="en-GB" sz="2900" b="1" dirty="0" smtClean="0"/>
            </a:br>
            <a:r>
              <a:rPr lang="en-GB" sz="2900" b="1" dirty="0" smtClean="0"/>
              <a:t>Strategies </a:t>
            </a:r>
            <a:r>
              <a:rPr lang="en-GB" sz="2900" b="1" dirty="0"/>
              <a:t>to help us understand and enjoy reading</a:t>
            </a:r>
            <a:r>
              <a:rPr lang="en-GB" sz="2900" b="1" dirty="0" smtClean="0"/>
              <a:t>...</a:t>
            </a:r>
            <a:r>
              <a:rPr lang="en-GB" sz="2900" b="1" dirty="0"/>
              <a:t/>
            </a:r>
            <a:br>
              <a:rPr lang="en-GB" sz="2900" b="1" dirty="0"/>
            </a:br>
            <a:endParaRPr lang="en-GB" sz="2900" b="1" dirty="0"/>
          </a:p>
        </p:txBody>
      </p:sp>
      <p:grpSp>
        <p:nvGrpSpPr>
          <p:cNvPr id="4" name="Group 7"/>
          <p:cNvGrpSpPr/>
          <p:nvPr/>
        </p:nvGrpSpPr>
        <p:grpSpPr>
          <a:xfrm>
            <a:off x="4860032" y="908720"/>
            <a:ext cx="1775079" cy="1783913"/>
            <a:chOff x="4777511" y="925007"/>
            <a:chExt cx="1775079" cy="1618213"/>
          </a:xfrm>
        </p:grpSpPr>
        <p:sp>
          <p:nvSpPr>
            <p:cNvPr id="5" name="Rectangle 6"/>
            <p:cNvSpPr/>
            <p:nvPr/>
          </p:nvSpPr>
          <p:spPr>
            <a:xfrm>
              <a:off x="4777511" y="925007"/>
              <a:ext cx="1775079" cy="1618213"/>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grpSp>
          <p:nvGrpSpPr>
            <p:cNvPr id="6" name="Group 52"/>
            <p:cNvGrpSpPr/>
            <p:nvPr/>
          </p:nvGrpSpPr>
          <p:grpSpPr>
            <a:xfrm>
              <a:off x="4972543" y="1038218"/>
              <a:ext cx="1474223" cy="1354263"/>
              <a:chOff x="4972543" y="1038218"/>
              <a:chExt cx="1474223" cy="1354263"/>
            </a:xfrm>
          </p:grpSpPr>
          <p:pic>
            <p:nvPicPr>
              <p:cNvPr id="7" name="Picture 53" descr="C:\Users\Tony\Downloads\Fotolia_3595925_XS.jpg"/>
              <p:cNvPicPr>
                <a:picLocks noChangeAspect="1"/>
              </p:cNvPicPr>
              <p:nvPr/>
            </p:nvPicPr>
            <p:blipFill>
              <a:blip r:embed="rId2" cstate="print"/>
              <a:srcRect/>
              <a:stretch>
                <a:fillRect/>
              </a:stretch>
            </p:blipFill>
            <p:spPr>
              <a:xfrm>
                <a:off x="5839385" y="1715350"/>
                <a:ext cx="607381" cy="677131"/>
              </a:xfrm>
              <a:prstGeom prst="rect">
                <a:avLst/>
              </a:prstGeom>
              <a:noFill/>
              <a:ln>
                <a:noFill/>
              </a:ln>
            </p:spPr>
          </p:pic>
          <p:sp>
            <p:nvSpPr>
              <p:cNvPr id="8" name="Cloud Callout 54"/>
              <p:cNvSpPr/>
              <p:nvPr/>
            </p:nvSpPr>
            <p:spPr>
              <a:xfrm>
                <a:off x="4972543" y="1038218"/>
                <a:ext cx="967636" cy="886181"/>
              </a:xfrm>
              <a:custGeom>
                <a:avLst>
                  <a:gd name="f0" fmla="val 15003"/>
                  <a:gd name="f1" fmla="val 27745"/>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548DD4"/>
              </a:solidFill>
              <a:ln w="9528">
                <a:solidFill>
                  <a:srgbClr val="000000"/>
                </a:solidFill>
                <a:prstDash val="solid"/>
                <a:round/>
              </a:ln>
            </p:spPr>
            <p:txBody>
              <a:bodyPr vert="horz" wrap="square" lIns="91440" tIns="45720" rIns="91440" bIns="45720" anchor="t" anchorCtr="0" compatLnSpc="1"/>
              <a:lstStyle/>
              <a:p>
                <a:pPr>
                  <a:defRPr sz="1800" b="0" i="0" u="none" strike="noStrike" kern="0" cap="none" spc="0" baseline="0">
                    <a:solidFill>
                      <a:srgbClr val="000000"/>
                    </a:solidFill>
                    <a:uFillTx/>
                  </a:defRPr>
                </a:pPr>
                <a:r>
                  <a:rPr lang="en-GB" sz="1200" i="1">
                    <a:solidFill>
                      <a:srgbClr val="000000"/>
                    </a:solidFill>
                    <a:latin typeface="Arial"/>
                    <a:ea typeface="Calibri"/>
                    <a:cs typeface="Times New Roman"/>
                  </a:rPr>
                  <a:t> </a:t>
                </a:r>
                <a:endParaRPr lang="en-GB" sz="1200">
                  <a:solidFill>
                    <a:srgbClr val="000000"/>
                  </a:solidFill>
                  <a:latin typeface="Arial"/>
                  <a:ea typeface="Calibri"/>
                  <a:cs typeface="Times New Roman"/>
                </a:endParaRPr>
              </a:p>
            </p:txBody>
          </p:sp>
          <p:pic>
            <p:nvPicPr>
              <p:cNvPr id="9" name="Picture 55" descr="C:\Users\Tony\Downloads\Fotolia_50885901_XS.jpg"/>
              <p:cNvPicPr>
                <a:picLocks noChangeAspect="1"/>
              </p:cNvPicPr>
              <p:nvPr/>
            </p:nvPicPr>
            <p:blipFill>
              <a:blip r:embed="rId3" cstate="print"/>
              <a:srcRect/>
              <a:stretch>
                <a:fillRect/>
              </a:stretch>
            </p:blipFill>
            <p:spPr>
              <a:xfrm>
                <a:off x="5167137" y="1186095"/>
                <a:ext cx="548411" cy="591516"/>
              </a:xfrm>
              <a:prstGeom prst="rect">
                <a:avLst/>
              </a:prstGeom>
              <a:noFill/>
              <a:ln>
                <a:noFill/>
              </a:ln>
            </p:spPr>
          </p:pic>
        </p:grpSp>
      </p:grpSp>
      <p:grpSp>
        <p:nvGrpSpPr>
          <p:cNvPr id="10" name="Group 12"/>
          <p:cNvGrpSpPr/>
          <p:nvPr/>
        </p:nvGrpSpPr>
        <p:grpSpPr>
          <a:xfrm>
            <a:off x="6804248" y="908720"/>
            <a:ext cx="1964975" cy="1800200"/>
            <a:chOff x="6967179" y="964911"/>
            <a:chExt cx="1802044" cy="1618213"/>
          </a:xfrm>
        </p:grpSpPr>
        <p:grpSp>
          <p:nvGrpSpPr>
            <p:cNvPr id="11" name="Group 17"/>
            <p:cNvGrpSpPr/>
            <p:nvPr/>
          </p:nvGrpSpPr>
          <p:grpSpPr>
            <a:xfrm>
              <a:off x="7164287" y="1068229"/>
              <a:ext cx="1437299" cy="1406264"/>
              <a:chOff x="7164287" y="1068229"/>
              <a:chExt cx="1437299" cy="1406264"/>
            </a:xfrm>
          </p:grpSpPr>
          <p:pic>
            <p:nvPicPr>
              <p:cNvPr id="12" name="Picture 18" descr="C:\Users\Tony\Downloads\Fotolia_42062996_XS.jpg"/>
              <p:cNvPicPr>
                <a:picLocks noChangeAspect="1"/>
              </p:cNvPicPr>
              <p:nvPr/>
            </p:nvPicPr>
            <p:blipFill>
              <a:blip r:embed="rId4" cstate="print"/>
              <a:srcRect l="18040" r="16269"/>
              <a:stretch>
                <a:fillRect/>
              </a:stretch>
            </p:blipFill>
            <p:spPr>
              <a:xfrm>
                <a:off x="7164287" y="1068229"/>
                <a:ext cx="604528" cy="678887"/>
              </a:xfrm>
              <a:prstGeom prst="rect">
                <a:avLst/>
              </a:prstGeom>
              <a:noFill/>
              <a:ln>
                <a:noFill/>
              </a:ln>
            </p:spPr>
          </p:pic>
          <p:pic>
            <p:nvPicPr>
              <p:cNvPr id="13" name="Picture 19" descr="C:\Users\Tony\Downloads\Fotolia_35678196_XS.jpg"/>
              <p:cNvPicPr>
                <a:picLocks noChangeAspect="1"/>
              </p:cNvPicPr>
              <p:nvPr/>
            </p:nvPicPr>
            <p:blipFill>
              <a:blip r:embed="rId5" cstate="print"/>
              <a:srcRect/>
              <a:stretch>
                <a:fillRect/>
              </a:stretch>
            </p:blipFill>
            <p:spPr>
              <a:xfrm>
                <a:off x="7929201" y="1123651"/>
                <a:ext cx="672385" cy="651171"/>
              </a:xfrm>
              <a:prstGeom prst="rect">
                <a:avLst/>
              </a:prstGeom>
              <a:noFill/>
              <a:ln>
                <a:noFill/>
              </a:ln>
            </p:spPr>
          </p:pic>
          <p:pic>
            <p:nvPicPr>
              <p:cNvPr id="14" name="Picture 20" descr="C:\Users\Tony\Downloads\Fotolia_40737098_XS (1).jpg"/>
              <p:cNvPicPr>
                <a:picLocks noChangeAspect="1"/>
              </p:cNvPicPr>
              <p:nvPr/>
            </p:nvPicPr>
            <p:blipFill>
              <a:blip r:embed="rId6" cstate="print"/>
              <a:srcRect/>
              <a:stretch>
                <a:fillRect/>
              </a:stretch>
            </p:blipFill>
            <p:spPr>
              <a:xfrm>
                <a:off x="7164287" y="1844097"/>
                <a:ext cx="604528" cy="588827"/>
              </a:xfrm>
              <a:prstGeom prst="rect">
                <a:avLst/>
              </a:prstGeom>
              <a:noFill/>
              <a:ln>
                <a:noFill/>
              </a:ln>
            </p:spPr>
          </p:pic>
          <p:pic>
            <p:nvPicPr>
              <p:cNvPr id="15" name="Picture 21" descr="C:\Users\Tony\Downloads\Fotolia_9919113_XS.jpg"/>
              <p:cNvPicPr>
                <a:picLocks noChangeAspect="1"/>
              </p:cNvPicPr>
              <p:nvPr/>
            </p:nvPicPr>
            <p:blipFill>
              <a:blip r:embed="rId7" cstate="print"/>
              <a:srcRect b="6660"/>
              <a:stretch>
                <a:fillRect/>
              </a:stretch>
            </p:blipFill>
            <p:spPr>
              <a:xfrm>
                <a:off x="7892186" y="1844097"/>
                <a:ext cx="709391" cy="630396"/>
              </a:xfrm>
              <a:prstGeom prst="rect">
                <a:avLst/>
              </a:prstGeom>
              <a:noFill/>
              <a:ln>
                <a:noFill/>
              </a:ln>
            </p:spPr>
          </p:pic>
        </p:grpSp>
        <p:sp>
          <p:nvSpPr>
            <p:cNvPr id="16" name="Rectangle 64"/>
            <p:cNvSpPr/>
            <p:nvPr/>
          </p:nvSpPr>
          <p:spPr>
            <a:xfrm>
              <a:off x="6967179" y="964911"/>
              <a:ext cx="1802044" cy="1618213"/>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grpSp>
      <p:sp>
        <p:nvSpPr>
          <p:cNvPr id="17" name="TextBox 65"/>
          <p:cNvSpPr txBox="1"/>
          <p:nvPr/>
        </p:nvSpPr>
        <p:spPr>
          <a:xfrm>
            <a:off x="197620" y="2686086"/>
            <a:ext cx="2397520" cy="1015660"/>
          </a:xfrm>
          <a:prstGeom prst="rect">
            <a:avLst/>
          </a:prstGeom>
          <a:noFill/>
          <a:ln>
            <a:noFill/>
          </a:ln>
        </p:spPr>
        <p:txBody>
          <a:bodyPr vert="horz" wrap="none" lIns="91440" tIns="45720" rIns="91440" bIns="45720" anchor="t" anchorCtr="0" compatLnSpc="1">
            <a:spAutoFit/>
          </a:bodyPr>
          <a:lstStyle/>
          <a:p>
            <a:pPr algn="ctr">
              <a:defRPr sz="1800" b="0" i="0" u="none" strike="noStrike" kern="0" cap="none" spc="0" baseline="0">
                <a:solidFill>
                  <a:srgbClr val="000000"/>
                </a:solidFill>
                <a:uFillTx/>
              </a:defRPr>
            </a:pPr>
            <a:r>
              <a:rPr lang="en-GB" sz="2000" dirty="0">
                <a:solidFill>
                  <a:srgbClr val="000000"/>
                </a:solidFill>
                <a:latin typeface="Calibri"/>
              </a:rPr>
              <a:t>Use  our background</a:t>
            </a:r>
          </a:p>
          <a:p>
            <a:pPr algn="ctr">
              <a:defRPr sz="1800" b="0" i="0" u="none" strike="noStrike" kern="0" cap="none" spc="0" baseline="0">
                <a:solidFill>
                  <a:srgbClr val="000000"/>
                </a:solidFill>
                <a:uFillTx/>
              </a:defRPr>
            </a:pPr>
            <a:r>
              <a:rPr lang="en-GB" sz="2000" dirty="0">
                <a:solidFill>
                  <a:srgbClr val="000000"/>
                </a:solidFill>
                <a:latin typeface="Calibri"/>
              </a:rPr>
              <a:t>knowledge and</a:t>
            </a:r>
          </a:p>
          <a:p>
            <a:pPr algn="ctr">
              <a:defRPr sz="1800" b="0" i="0" u="none" strike="noStrike" kern="0" cap="none" spc="0" baseline="0">
                <a:solidFill>
                  <a:srgbClr val="000000"/>
                </a:solidFill>
                <a:uFillTx/>
              </a:defRPr>
            </a:pPr>
            <a:r>
              <a:rPr lang="en-GB" sz="2000" dirty="0">
                <a:solidFill>
                  <a:srgbClr val="000000"/>
                </a:solidFill>
                <a:latin typeface="Calibri"/>
              </a:rPr>
              <a:t>connect to text</a:t>
            </a:r>
          </a:p>
        </p:txBody>
      </p:sp>
      <p:grpSp>
        <p:nvGrpSpPr>
          <p:cNvPr id="18" name="Group 30"/>
          <p:cNvGrpSpPr/>
          <p:nvPr/>
        </p:nvGrpSpPr>
        <p:grpSpPr>
          <a:xfrm>
            <a:off x="353104" y="3742236"/>
            <a:ext cx="1802044" cy="1618213"/>
            <a:chOff x="353104" y="3742236"/>
            <a:chExt cx="1802044" cy="1618213"/>
          </a:xfrm>
        </p:grpSpPr>
        <p:grpSp>
          <p:nvGrpSpPr>
            <p:cNvPr id="19" name="Group 22"/>
            <p:cNvGrpSpPr/>
            <p:nvPr/>
          </p:nvGrpSpPr>
          <p:grpSpPr>
            <a:xfrm>
              <a:off x="551502" y="3742236"/>
              <a:ext cx="1403668" cy="1487820"/>
              <a:chOff x="551502" y="3742236"/>
              <a:chExt cx="1403668" cy="1487820"/>
            </a:xfrm>
          </p:grpSpPr>
          <p:pic>
            <p:nvPicPr>
              <p:cNvPr id="20" name="Picture 23" descr="C:\Users\Tony\Downloads\Fotolia_48630287_XS.jpg"/>
              <p:cNvPicPr>
                <a:picLocks noChangeAspect="1"/>
              </p:cNvPicPr>
              <p:nvPr/>
            </p:nvPicPr>
            <p:blipFill>
              <a:blip r:embed="rId8" cstate="print"/>
              <a:srcRect/>
              <a:stretch>
                <a:fillRect/>
              </a:stretch>
            </p:blipFill>
            <p:spPr>
              <a:xfrm>
                <a:off x="551502" y="4412958"/>
                <a:ext cx="1403668" cy="817098"/>
              </a:xfrm>
              <a:prstGeom prst="rect">
                <a:avLst/>
              </a:prstGeom>
              <a:noFill/>
              <a:ln>
                <a:noFill/>
              </a:ln>
            </p:spPr>
          </p:pic>
          <p:sp>
            <p:nvSpPr>
              <p:cNvPr id="21" name="Oval Callout 24"/>
              <p:cNvSpPr/>
              <p:nvPr/>
            </p:nvSpPr>
            <p:spPr>
              <a:xfrm>
                <a:off x="551502" y="3742236"/>
                <a:ext cx="1099977" cy="732324"/>
              </a:xfrm>
              <a:custGeom>
                <a:avLst>
                  <a:gd name="f0" fmla="val 19856"/>
                  <a:gd name="f1" fmla="val 24190"/>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FFFFFF"/>
              </a:solidFill>
              <a:ln w="9528">
                <a:solidFill>
                  <a:srgbClr val="000000"/>
                </a:solidFill>
                <a:prstDash val="solid"/>
                <a:miter/>
              </a:ln>
            </p:spPr>
            <p:txBody>
              <a:bodyPr vert="horz" wrap="square" lIns="91440" tIns="45720" rIns="91440" bIns="45720" anchor="t" anchorCtr="0" compatLnSpc="1"/>
              <a:lstStyle/>
              <a:p>
                <a:pPr>
                  <a:defRPr sz="1800" b="0" i="0" u="none" strike="noStrike" kern="0" cap="none" spc="0" baseline="0">
                    <a:solidFill>
                      <a:srgbClr val="000000"/>
                    </a:solidFill>
                    <a:uFillTx/>
                  </a:defRPr>
                </a:pPr>
                <a:r>
                  <a:rPr lang="en-GB" sz="1000">
                    <a:solidFill>
                      <a:srgbClr val="000000"/>
                    </a:solidFill>
                    <a:latin typeface="Arial"/>
                    <a:ea typeface="Calibri"/>
                    <a:cs typeface="Times New Roman"/>
                  </a:rPr>
                  <a:t>I think I’ve broken down</a:t>
                </a:r>
              </a:p>
            </p:txBody>
          </p:sp>
        </p:grpSp>
        <p:sp>
          <p:nvSpPr>
            <p:cNvPr id="22" name="Rectangle 67"/>
            <p:cNvSpPr/>
            <p:nvPr/>
          </p:nvSpPr>
          <p:spPr>
            <a:xfrm>
              <a:off x="353104" y="3742236"/>
              <a:ext cx="1802044" cy="1618213"/>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grpSp>
      <p:grpSp>
        <p:nvGrpSpPr>
          <p:cNvPr id="23" name="Group 69"/>
          <p:cNvGrpSpPr/>
          <p:nvPr/>
        </p:nvGrpSpPr>
        <p:grpSpPr>
          <a:xfrm>
            <a:off x="2339752" y="3717032"/>
            <a:ext cx="2110546" cy="1635129"/>
            <a:chOff x="2389446" y="3725320"/>
            <a:chExt cx="1802044" cy="1635129"/>
          </a:xfrm>
        </p:grpSpPr>
        <p:grpSp>
          <p:nvGrpSpPr>
            <p:cNvPr id="24" name="Group 31"/>
            <p:cNvGrpSpPr/>
            <p:nvPr/>
          </p:nvGrpSpPr>
          <p:grpSpPr>
            <a:xfrm>
              <a:off x="2389446" y="3725320"/>
              <a:ext cx="1603981" cy="1521676"/>
              <a:chOff x="2389446" y="3725320"/>
              <a:chExt cx="1603981" cy="1521676"/>
            </a:xfrm>
          </p:grpSpPr>
          <p:pic>
            <p:nvPicPr>
              <p:cNvPr id="25" name="Picture 32" descr="tow3"/>
              <p:cNvPicPr>
                <a:picLocks noChangeAspect="1"/>
              </p:cNvPicPr>
              <p:nvPr/>
            </p:nvPicPr>
            <p:blipFill>
              <a:blip r:embed="rId9" cstate="print"/>
              <a:srcRect/>
              <a:stretch>
                <a:fillRect/>
              </a:stretch>
            </p:blipFill>
            <p:spPr>
              <a:xfrm>
                <a:off x="2767506" y="4437112"/>
                <a:ext cx="1225921" cy="809884"/>
              </a:xfrm>
              <a:prstGeom prst="rect">
                <a:avLst/>
              </a:prstGeom>
              <a:noFill/>
              <a:ln>
                <a:noFill/>
              </a:ln>
            </p:spPr>
          </p:pic>
          <p:sp>
            <p:nvSpPr>
              <p:cNvPr id="26" name="Oval Callout 33"/>
              <p:cNvSpPr/>
              <p:nvPr/>
            </p:nvSpPr>
            <p:spPr>
              <a:xfrm>
                <a:off x="2389446" y="3725320"/>
                <a:ext cx="1577413" cy="695017"/>
              </a:xfrm>
              <a:custGeom>
                <a:avLst>
                  <a:gd name="f0" fmla="val 13861"/>
                  <a:gd name="f1" fmla="val 25423"/>
                </a:avLst>
                <a:gdLst>
                  <a:gd name="f2" fmla="val 21600000"/>
                  <a:gd name="f3" fmla="val 10800000"/>
                  <a:gd name="f4" fmla="val 5400000"/>
                  <a:gd name="f5" fmla="val 180"/>
                  <a:gd name="f6" fmla="val w"/>
                  <a:gd name="f7" fmla="val h"/>
                  <a:gd name="f8" fmla="val 0"/>
                  <a:gd name="f9" fmla="val 21600"/>
                  <a:gd name="f10" fmla="*/ 5419351 1 1725033"/>
                  <a:gd name="f11" fmla="val 2147483647"/>
                  <a:gd name="f12" fmla="min 0 21600"/>
                  <a:gd name="f13" fmla="max 0 21600"/>
                  <a:gd name="f14" fmla="val -2147483647"/>
                  <a:gd name="f15" fmla="+- 0 0 0"/>
                  <a:gd name="f16" fmla="+- 0 0 180"/>
                  <a:gd name="f17" fmla="+- 0 0 -194"/>
                  <a:gd name="f18" fmla="*/ f6 1 21600"/>
                  <a:gd name="f19" fmla="*/ f7 1 21600"/>
                  <a:gd name="f20" fmla="*/ f10 1 180"/>
                  <a:gd name="f21" fmla="+- f13 0 f12"/>
                  <a:gd name="f22" fmla="+- f9 0 f8"/>
                  <a:gd name="f23" fmla="pin -2147483647 f0 2147483647"/>
                  <a:gd name="f24" fmla="pin -2147483647 f1 2147483647"/>
                  <a:gd name="f25" fmla="*/ f15 f3 1"/>
                  <a:gd name="f26" fmla="*/ f16 f3 1"/>
                  <a:gd name="f27" fmla="*/ f17 f3 1"/>
                  <a:gd name="f28" fmla="val f23"/>
                  <a:gd name="f29" fmla="val f24"/>
                  <a:gd name="f30" fmla="*/ f21 1 2"/>
                  <a:gd name="f31" fmla="*/ f22 1 21600"/>
                  <a:gd name="f32" fmla="*/ f23 f18 1"/>
                  <a:gd name="f33" fmla="*/ f24 f19 1"/>
                  <a:gd name="f34" fmla="*/ f25 1 f5"/>
                  <a:gd name="f35" fmla="*/ f26 1 f5"/>
                  <a:gd name="f36" fmla="*/ f27 1 f5"/>
                  <a:gd name="f37" fmla="+- f28 0 10800"/>
                  <a:gd name="f38" fmla="+- f29 0 10800"/>
                  <a:gd name="f39" fmla="+- f12 f30 0"/>
                  <a:gd name="f40" fmla="*/ f30 f30 1"/>
                  <a:gd name="f41" fmla="*/ 3200 f31 1"/>
                  <a:gd name="f42" fmla="*/ 18400 f31 1"/>
                  <a:gd name="f43" fmla="*/ 3160 f31 1"/>
                  <a:gd name="f44" fmla="*/ 18440 f31 1"/>
                  <a:gd name="f45" fmla="+- f34 0 f4"/>
                  <a:gd name="f46" fmla="+- f35 0 f4"/>
                  <a:gd name="f47" fmla="+- f36 0 f4"/>
                  <a:gd name="f48" fmla="*/ f37 f37 1"/>
                  <a:gd name="f49" fmla="*/ f38 f38 1"/>
                  <a:gd name="f50" fmla="+- 0 0 f38"/>
                  <a:gd name="f51" fmla="+- 0 0 f37"/>
                  <a:gd name="f52" fmla="*/ f43 1 f31"/>
                  <a:gd name="f53" fmla="*/ f44 1 f31"/>
                  <a:gd name="f54" fmla="*/ f41 1 f31"/>
                  <a:gd name="f55" fmla="*/ f42 1 f31"/>
                  <a:gd name="f56" fmla="+- f48 f49 0"/>
                  <a:gd name="f57" fmla="+- 0 0 f50"/>
                  <a:gd name="f58" fmla="+- 0 0 f51"/>
                  <a:gd name="f59" fmla="*/ f54 f18 1"/>
                  <a:gd name="f60" fmla="*/ f55 f18 1"/>
                  <a:gd name="f61" fmla="*/ f55 f19 1"/>
                  <a:gd name="f62" fmla="*/ f54 f19 1"/>
                  <a:gd name="f63" fmla="*/ f52 f18 1"/>
                  <a:gd name="f64" fmla="*/ f52 f19 1"/>
                  <a:gd name="f65" fmla="*/ f53 f19 1"/>
                  <a:gd name="f66" fmla="*/ f53 f18 1"/>
                  <a:gd name="f67" fmla="sqrt f56"/>
                  <a:gd name="f68" fmla="+- 0 0 f57"/>
                  <a:gd name="f69" fmla="+- 0 0 f58"/>
                  <a:gd name="f70" fmla="at2 f68 f69"/>
                  <a:gd name="f71" fmla="+- f67 0 10800"/>
                  <a:gd name="f72" fmla="+- f70 f4 0"/>
                  <a:gd name="f73" fmla="*/ f72 f10 1"/>
                  <a:gd name="f74" fmla="*/ f73 1 f3"/>
                  <a:gd name="f75" fmla="+- 0 0 f74"/>
                  <a:gd name="f76" fmla="val f75"/>
                  <a:gd name="f77" fmla="+- 0 0 f76"/>
                  <a:gd name="f78" fmla="*/ f77 f3 1"/>
                  <a:gd name="f79" fmla="*/ f78 1 f10"/>
                  <a:gd name="f80" fmla="+- f79 0 f4"/>
                  <a:gd name="f81" fmla="*/ f79 f10 1"/>
                  <a:gd name="f82" fmla="*/ f81 1 f3"/>
                  <a:gd name="f83" fmla="+- f80 f4 0"/>
                  <a:gd name="f84" fmla="+- 0 0 f82"/>
                  <a:gd name="f85" fmla="*/ f83 f10 1"/>
                  <a:gd name="f86" fmla="*/ f84 1 f20"/>
                  <a:gd name="f87" fmla="*/ f85 1 f3"/>
                  <a:gd name="f88" fmla="+- f86 0 10"/>
                  <a:gd name="f89" fmla="+- f86 10 0"/>
                  <a:gd name="f90" fmla="+- 0 0 f87"/>
                  <a:gd name="f91" fmla="*/ f88 f20 1"/>
                  <a:gd name="f92" fmla="*/ f89 f20 1"/>
                  <a:gd name="f93" fmla="+- 0 0 f90"/>
                  <a:gd name="f94" fmla="+- 0 0 f91"/>
                  <a:gd name="f95" fmla="+- 0 0 f92"/>
                  <a:gd name="f96" fmla="*/ f93 f3 1"/>
                  <a:gd name="f97" fmla="*/ f94 f3 1"/>
                  <a:gd name="f98" fmla="*/ f95 f3 1"/>
                  <a:gd name="f99" fmla="*/ f96 1 f10"/>
                  <a:gd name="f100" fmla="*/ f97 1 f10"/>
                  <a:gd name="f101" fmla="*/ f98 1 f10"/>
                  <a:gd name="f102" fmla="+- f99 0 f4"/>
                  <a:gd name="f103" fmla="sin 1 f102"/>
                  <a:gd name="f104" fmla="cos 1 f102"/>
                  <a:gd name="f105" fmla="+- f100 0 f4"/>
                  <a:gd name="f106" fmla="+- f101 0 f4"/>
                  <a:gd name="f107" fmla="+- 0 0 f103"/>
                  <a:gd name="f108" fmla="+- 0 0 f104"/>
                  <a:gd name="f109" fmla="+- f105 f4 0"/>
                  <a:gd name="f110" fmla="+- f106 f4 0"/>
                  <a:gd name="f111" fmla="+- 0 0 f107"/>
                  <a:gd name="f112" fmla="+- 0 0 f108"/>
                  <a:gd name="f113" fmla="*/ f109 f10 1"/>
                  <a:gd name="f114" fmla="*/ f110 f10 1"/>
                  <a:gd name="f115" fmla="val f111"/>
                  <a:gd name="f116" fmla="val f112"/>
                  <a:gd name="f117" fmla="*/ f113 1 f3"/>
                  <a:gd name="f118" fmla="*/ f114 1 f3"/>
                  <a:gd name="f119" fmla="+- 0 0 f115"/>
                  <a:gd name="f120" fmla="+- 0 0 f116"/>
                  <a:gd name="f121" fmla="+- 0 0 f117"/>
                  <a:gd name="f122" fmla="+- 0 0 f118"/>
                  <a:gd name="f123" fmla="*/ 10800 f119 1"/>
                  <a:gd name="f124" fmla="*/ 10800 f120 1"/>
                  <a:gd name="f125" fmla="+- 0 0 f121"/>
                  <a:gd name="f126" fmla="+- 0 0 f122"/>
                  <a:gd name="f127" fmla="+- f123 10800 0"/>
                  <a:gd name="f128" fmla="+- f124 10800 0"/>
                  <a:gd name="f129" fmla="*/ f125 f3 1"/>
                  <a:gd name="f130" fmla="*/ f126 f3 1"/>
                  <a:gd name="f131" fmla="?: f71 f28 f127"/>
                  <a:gd name="f132" fmla="?: f71 f29 f128"/>
                  <a:gd name="f133" fmla="*/ f129 1 f10"/>
                  <a:gd name="f134" fmla="*/ f130 1 f10"/>
                  <a:gd name="f135" fmla="+- f133 0 f4"/>
                  <a:gd name="f136" fmla="+- f134 0 f4"/>
                  <a:gd name="f137" fmla="*/ f131 f18 1"/>
                  <a:gd name="f138" fmla="*/ f132 f19 1"/>
                  <a:gd name="f139" fmla="sin 1 f135"/>
                  <a:gd name="f140" fmla="cos 1 f135"/>
                  <a:gd name="f141" fmla="sin 1 f136"/>
                  <a:gd name="f142" fmla="cos 1 f136"/>
                  <a:gd name="f143" fmla="+- 0 0 f139"/>
                  <a:gd name="f144" fmla="+- 0 0 f140"/>
                  <a:gd name="f145" fmla="+- 0 0 f141"/>
                  <a:gd name="f146" fmla="+- 0 0 f142"/>
                  <a:gd name="f147" fmla="+- 0 0 f143"/>
                  <a:gd name="f148" fmla="+- 0 0 f144"/>
                  <a:gd name="f149" fmla="+- 0 0 f145"/>
                  <a:gd name="f150" fmla="+- 0 0 f146"/>
                  <a:gd name="f151" fmla="val f147"/>
                  <a:gd name="f152" fmla="val f148"/>
                  <a:gd name="f153" fmla="val f149"/>
                  <a:gd name="f154" fmla="val f150"/>
                  <a:gd name="f155" fmla="+- 0 0 f151"/>
                  <a:gd name="f156" fmla="+- 0 0 f152"/>
                  <a:gd name="f157" fmla="+- 0 0 f153"/>
                  <a:gd name="f158" fmla="+- 0 0 f154"/>
                  <a:gd name="f159" fmla="*/ 10800 f155 1"/>
                  <a:gd name="f160" fmla="*/ 10800 f156 1"/>
                  <a:gd name="f161" fmla="*/ 10800 f157 1"/>
                  <a:gd name="f162" fmla="*/ 10800 f158 1"/>
                  <a:gd name="f163" fmla="+- f159 10800 0"/>
                  <a:gd name="f164" fmla="+- f160 10800 0"/>
                  <a:gd name="f165" fmla="+- f161 10800 0"/>
                  <a:gd name="f166" fmla="+- f162 10800 0"/>
                  <a:gd name="f167" fmla="+- f165 0 f39"/>
                  <a:gd name="f168" fmla="+- f166 0 f39"/>
                  <a:gd name="f169" fmla="+- f163 0 f39"/>
                  <a:gd name="f170" fmla="+- f164 0 f39"/>
                  <a:gd name="f171" fmla="+- 0 0 f167"/>
                  <a:gd name="f172" fmla="+- 0 0 f168"/>
                  <a:gd name="f173" fmla="+- 0 0 f169"/>
                  <a:gd name="f174" fmla="+- 0 0 f170"/>
                  <a:gd name="f175" fmla="+- 0 0 f171"/>
                  <a:gd name="f176" fmla="+- 0 0 f172"/>
                  <a:gd name="f177" fmla="+- 0 0 f173"/>
                  <a:gd name="f178" fmla="+- 0 0 f174"/>
                  <a:gd name="f179" fmla="at2 f175 f176"/>
                  <a:gd name="f180" fmla="at2 f177 f178"/>
                  <a:gd name="f181" fmla="+- f179 f4 0"/>
                  <a:gd name="f182" fmla="+- f180 f4 0"/>
                  <a:gd name="f183" fmla="*/ f181 f10 1"/>
                  <a:gd name="f184" fmla="*/ f182 f10 1"/>
                  <a:gd name="f185" fmla="*/ f183 1 f3"/>
                  <a:gd name="f186" fmla="*/ f184 1 f3"/>
                  <a:gd name="f187" fmla="+- 0 0 f185"/>
                  <a:gd name="f188" fmla="+- 0 0 f186"/>
                  <a:gd name="f189" fmla="val f187"/>
                  <a:gd name="f190" fmla="val f188"/>
                  <a:gd name="f191" fmla="+- 0 0 f189"/>
                  <a:gd name="f192" fmla="+- 0 0 f190"/>
                  <a:gd name="f193" fmla="*/ f191 f3 1"/>
                  <a:gd name="f194" fmla="*/ f192 f3 1"/>
                  <a:gd name="f195" fmla="*/ f193 1 f10"/>
                  <a:gd name="f196" fmla="*/ f194 1 f10"/>
                  <a:gd name="f197" fmla="+- f195 0 f4"/>
                  <a:gd name="f198" fmla="+- f196 0 f4"/>
                  <a:gd name="f199" fmla="+- f198 0 f197"/>
                  <a:gd name="f200" fmla="+- f197 f4 0"/>
                  <a:gd name="f201" fmla="+- f199 f2 0"/>
                  <a:gd name="f202" fmla="*/ f200 f10 1"/>
                  <a:gd name="f203" fmla="?: f199 f199 f201"/>
                  <a:gd name="f204" fmla="*/ f202 1 f3"/>
                  <a:gd name="f205" fmla="+- 0 0 f204"/>
                  <a:gd name="f206" fmla="+- 0 0 f205"/>
                  <a:gd name="f207" fmla="*/ f206 f3 1"/>
                  <a:gd name="f208" fmla="*/ f207 1 f10"/>
                  <a:gd name="f209" fmla="+- f208 0 f4"/>
                  <a:gd name="f210" fmla="cos 1 f209"/>
                  <a:gd name="f211" fmla="sin 1 f209"/>
                  <a:gd name="f212" fmla="+- 0 0 f210"/>
                  <a:gd name="f213" fmla="+- 0 0 f211"/>
                  <a:gd name="f214" fmla="+- 0 0 f212"/>
                  <a:gd name="f215" fmla="+- 0 0 f213"/>
                  <a:gd name="f216" fmla="val f214"/>
                  <a:gd name="f217" fmla="val f215"/>
                  <a:gd name="f218" fmla="+- 0 0 f216"/>
                  <a:gd name="f219" fmla="+- 0 0 f217"/>
                  <a:gd name="f220" fmla="*/ f30 f218 1"/>
                  <a:gd name="f221" fmla="*/ f30 f219 1"/>
                  <a:gd name="f222" fmla="*/ f220 f220 1"/>
                  <a:gd name="f223" fmla="*/ f221 f221 1"/>
                  <a:gd name="f224" fmla="+- f222 f223 0"/>
                  <a:gd name="f225" fmla="sqrt f224"/>
                  <a:gd name="f226" fmla="*/ f40 1 f225"/>
                  <a:gd name="f227" fmla="*/ f218 f226 1"/>
                  <a:gd name="f228" fmla="*/ f219 f226 1"/>
                  <a:gd name="f229" fmla="+- f39 0 f227"/>
                  <a:gd name="f230" fmla="+- f39 0 f228"/>
                </a:gdLst>
                <a:ahLst>
                  <a:ahXY gdRefX="f0" minX="f14" maxX="f11" gdRefY="f1" minY="f14" maxY="f11">
                    <a:pos x="f32" y="f33"/>
                  </a:ahXY>
                </a:ahLst>
                <a:cxnLst>
                  <a:cxn ang="3cd4">
                    <a:pos x="hc" y="t"/>
                  </a:cxn>
                  <a:cxn ang="0">
                    <a:pos x="r" y="vc"/>
                  </a:cxn>
                  <a:cxn ang="cd4">
                    <a:pos x="hc" y="b"/>
                  </a:cxn>
                  <a:cxn ang="cd2">
                    <a:pos x="l" y="vc"/>
                  </a:cxn>
                  <a:cxn ang="f45">
                    <a:pos x="f63" y="f64"/>
                  </a:cxn>
                  <a:cxn ang="f46">
                    <a:pos x="f63" y="f65"/>
                  </a:cxn>
                  <a:cxn ang="f46">
                    <a:pos x="f66" y="f65"/>
                  </a:cxn>
                  <a:cxn ang="f45">
                    <a:pos x="f66" y="f64"/>
                  </a:cxn>
                  <a:cxn ang="f47">
                    <a:pos x="f137" y="f138"/>
                  </a:cxn>
                </a:cxnLst>
                <a:rect l="f59" t="f62" r="f60" b="f61"/>
                <a:pathLst>
                  <a:path w="21600" h="21600">
                    <a:moveTo>
                      <a:pt x="f229" y="f230"/>
                    </a:moveTo>
                    <a:arcTo wR="f30" hR="f30" stAng="f197" swAng="f203"/>
                    <a:lnTo>
                      <a:pt x="f131" y="f132"/>
                    </a:lnTo>
                    <a:close/>
                  </a:path>
                </a:pathLst>
              </a:custGeom>
              <a:solidFill>
                <a:srgbClr val="FFFFFF"/>
              </a:solidFill>
              <a:ln w="9528">
                <a:solidFill>
                  <a:srgbClr val="000000"/>
                </a:solidFill>
                <a:prstDash val="solid"/>
                <a:miter/>
              </a:ln>
            </p:spPr>
            <p:txBody>
              <a:bodyPr vert="horz" wrap="square" lIns="91440" tIns="45720" rIns="91440" bIns="45720" anchor="t" anchorCtr="0" compatLnSpc="1"/>
              <a:lstStyle/>
              <a:p>
                <a:pPr algn="ctr">
                  <a:defRPr sz="1800" b="0" i="0" u="none" strike="noStrike" kern="0" cap="none" spc="0" baseline="0">
                    <a:solidFill>
                      <a:srgbClr val="000000"/>
                    </a:solidFill>
                    <a:uFillTx/>
                  </a:defRPr>
                </a:pPr>
                <a:r>
                  <a:rPr lang="en-GB" sz="1000" dirty="0">
                    <a:solidFill>
                      <a:srgbClr val="000000"/>
                    </a:solidFill>
                    <a:latin typeface="Arial"/>
                    <a:ea typeface="Calibri"/>
                    <a:cs typeface="Times New Roman"/>
                  </a:rPr>
                  <a:t>I’ve broken down but I have a plan to fix it</a:t>
                </a:r>
              </a:p>
            </p:txBody>
          </p:sp>
        </p:grpSp>
        <p:sp>
          <p:nvSpPr>
            <p:cNvPr id="27" name="Rectangle 68"/>
            <p:cNvSpPr/>
            <p:nvPr/>
          </p:nvSpPr>
          <p:spPr>
            <a:xfrm>
              <a:off x="2389446" y="3742236"/>
              <a:ext cx="1802044" cy="1618213"/>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grpSp>
      <p:grpSp>
        <p:nvGrpSpPr>
          <p:cNvPr id="28" name="Group 71"/>
          <p:cNvGrpSpPr/>
          <p:nvPr/>
        </p:nvGrpSpPr>
        <p:grpSpPr>
          <a:xfrm>
            <a:off x="4673096" y="3704472"/>
            <a:ext cx="1802044" cy="1618213"/>
            <a:chOff x="4673096" y="3704472"/>
            <a:chExt cx="1802044" cy="1618213"/>
          </a:xfrm>
        </p:grpSpPr>
        <p:grpSp>
          <p:nvGrpSpPr>
            <p:cNvPr id="29" name="Group 25"/>
            <p:cNvGrpSpPr/>
            <p:nvPr/>
          </p:nvGrpSpPr>
          <p:grpSpPr>
            <a:xfrm>
              <a:off x="4894975" y="3901845"/>
              <a:ext cx="1373867" cy="1257300"/>
              <a:chOff x="4894975" y="3901845"/>
              <a:chExt cx="1373867" cy="1257300"/>
            </a:xfrm>
          </p:grpSpPr>
          <p:pic>
            <p:nvPicPr>
              <p:cNvPr id="30" name="Picture 26" descr="https://encrypted-tbn3.google.com/images?q=tbn:ANd9GcTQ-yr_w49aZ4uuocDY6e5tjKDXS1NYeeUX_1riBrcjwd0p1LMyYA"/>
              <p:cNvPicPr>
                <a:picLocks noChangeAspect="1"/>
              </p:cNvPicPr>
              <p:nvPr/>
            </p:nvPicPr>
            <p:blipFill>
              <a:blip r:embed="rId10" cstate="print"/>
              <a:srcRect/>
              <a:stretch>
                <a:fillRect/>
              </a:stretch>
            </p:blipFill>
            <p:spPr>
              <a:xfrm>
                <a:off x="5560100" y="4195953"/>
                <a:ext cx="708742" cy="742611"/>
              </a:xfrm>
              <a:prstGeom prst="rect">
                <a:avLst/>
              </a:prstGeom>
              <a:noFill/>
              <a:ln>
                <a:noFill/>
              </a:ln>
            </p:spPr>
          </p:pic>
          <p:pic>
            <p:nvPicPr>
              <p:cNvPr id="31" name="Picture 27" descr="MC900434914[1]"/>
              <p:cNvPicPr>
                <a:picLocks noChangeAspect="1"/>
              </p:cNvPicPr>
              <p:nvPr/>
            </p:nvPicPr>
            <p:blipFill>
              <a:blip r:embed="rId11" cstate="print"/>
              <a:srcRect t="12317" b="11586"/>
              <a:stretch>
                <a:fillRect/>
              </a:stretch>
            </p:blipFill>
            <p:spPr>
              <a:xfrm>
                <a:off x="4894975" y="3901845"/>
                <a:ext cx="556092" cy="573502"/>
              </a:xfrm>
              <a:prstGeom prst="rect">
                <a:avLst/>
              </a:prstGeom>
              <a:noFill/>
              <a:ln>
                <a:noFill/>
              </a:ln>
            </p:spPr>
          </p:pic>
          <p:pic>
            <p:nvPicPr>
              <p:cNvPr id="32" name="Picture 28" descr="MC900104714[1]"/>
              <p:cNvPicPr>
                <a:picLocks noChangeAspect="1"/>
              </p:cNvPicPr>
              <p:nvPr/>
            </p:nvPicPr>
            <p:blipFill>
              <a:blip r:embed="rId12" cstate="print"/>
              <a:srcRect/>
              <a:stretch>
                <a:fillRect/>
              </a:stretch>
            </p:blipFill>
            <p:spPr>
              <a:xfrm>
                <a:off x="4933142" y="4607698"/>
                <a:ext cx="457958" cy="551447"/>
              </a:xfrm>
              <a:prstGeom prst="rect">
                <a:avLst/>
              </a:prstGeom>
              <a:noFill/>
              <a:ln>
                <a:noFill/>
              </a:ln>
            </p:spPr>
          </p:pic>
        </p:grpSp>
        <p:sp>
          <p:nvSpPr>
            <p:cNvPr id="33" name="Rectangle 70"/>
            <p:cNvSpPr/>
            <p:nvPr/>
          </p:nvSpPr>
          <p:spPr>
            <a:xfrm>
              <a:off x="4673096" y="3704472"/>
              <a:ext cx="1802044" cy="1618213"/>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grpSp>
      <p:grpSp>
        <p:nvGrpSpPr>
          <p:cNvPr id="34" name="Group 81"/>
          <p:cNvGrpSpPr/>
          <p:nvPr/>
        </p:nvGrpSpPr>
        <p:grpSpPr>
          <a:xfrm>
            <a:off x="6732240" y="3725320"/>
            <a:ext cx="1937597" cy="1618213"/>
            <a:chOff x="6867793" y="3725320"/>
            <a:chExt cx="1802044" cy="1618213"/>
          </a:xfrm>
        </p:grpSpPr>
        <p:sp>
          <p:nvSpPr>
            <p:cNvPr id="35" name="Rectangle 66"/>
            <p:cNvSpPr/>
            <p:nvPr/>
          </p:nvSpPr>
          <p:spPr>
            <a:xfrm>
              <a:off x="6867793" y="3725320"/>
              <a:ext cx="1802044" cy="1618213"/>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grpSp>
          <p:nvGrpSpPr>
            <p:cNvPr id="36" name="Group 72"/>
            <p:cNvGrpSpPr/>
            <p:nvPr/>
          </p:nvGrpSpPr>
          <p:grpSpPr>
            <a:xfrm>
              <a:off x="6993340" y="3836282"/>
              <a:ext cx="1458248" cy="1287850"/>
              <a:chOff x="6993340" y="3836282"/>
              <a:chExt cx="1458248" cy="1287850"/>
            </a:xfrm>
          </p:grpSpPr>
          <p:pic>
            <p:nvPicPr>
              <p:cNvPr id="37" name="Picture 73" descr="C:\Users\Tony\Downloads\Fotolia_32003772_XS.jpg"/>
              <p:cNvPicPr>
                <a:picLocks noChangeAspect="1"/>
              </p:cNvPicPr>
              <p:nvPr/>
            </p:nvPicPr>
            <p:blipFill>
              <a:blip r:embed="rId13" cstate="print"/>
              <a:srcRect/>
              <a:stretch>
                <a:fillRect/>
              </a:stretch>
            </p:blipFill>
            <p:spPr>
              <a:xfrm>
                <a:off x="6993340" y="4460690"/>
                <a:ext cx="807460" cy="624416"/>
              </a:xfrm>
              <a:prstGeom prst="rect">
                <a:avLst/>
              </a:prstGeom>
              <a:noFill/>
              <a:ln>
                <a:noFill/>
              </a:ln>
            </p:spPr>
          </p:pic>
          <p:sp>
            <p:nvSpPr>
              <p:cNvPr id="38" name="Cloud Callout 74"/>
              <p:cNvSpPr/>
              <p:nvPr/>
            </p:nvSpPr>
            <p:spPr>
              <a:xfrm>
                <a:off x="7294049" y="3836282"/>
                <a:ext cx="855348" cy="570119"/>
              </a:xfrm>
              <a:custGeom>
                <a:avLst>
                  <a:gd name="f0" fmla="val -1293"/>
                  <a:gd name="f1" fmla="val 26938"/>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C6D9F1"/>
              </a:solidFill>
              <a:ln w="25402">
                <a:solidFill>
                  <a:srgbClr val="385D8A"/>
                </a:solidFill>
                <a:prstDash val="solid"/>
                <a:round/>
              </a:ln>
            </p:spPr>
            <p:txBody>
              <a:bodyPr vert="horz" wrap="square" lIns="91440" tIns="45720" rIns="91440" bIns="45720" anchor="ctr" anchorCtr="0" compatLnSpc="1"/>
              <a:lstStyle/>
              <a:p>
                <a:pPr>
                  <a:defRPr sz="1800" b="0" i="0" u="none" strike="noStrike" kern="0" cap="none" spc="0" baseline="0">
                    <a:solidFill>
                      <a:srgbClr val="000000"/>
                    </a:solidFill>
                    <a:uFillTx/>
                  </a:defRPr>
                </a:pPr>
                <a:endParaRPr lang="en-GB">
                  <a:solidFill>
                    <a:srgbClr val="000000"/>
                  </a:solidFill>
                  <a:latin typeface="Calibri"/>
                </a:endParaRPr>
              </a:p>
            </p:txBody>
          </p:sp>
          <p:pic>
            <p:nvPicPr>
              <p:cNvPr id="39" name="Picture 75" descr="MC900438905[2]"/>
              <p:cNvPicPr>
                <a:picLocks noChangeAspect="1"/>
              </p:cNvPicPr>
              <p:nvPr/>
            </p:nvPicPr>
            <p:blipFill>
              <a:blip r:embed="rId14" cstate="print"/>
              <a:srcRect/>
              <a:stretch>
                <a:fillRect/>
              </a:stretch>
            </p:blipFill>
            <p:spPr>
              <a:xfrm>
                <a:off x="7494522" y="3946852"/>
                <a:ext cx="439926" cy="351230"/>
              </a:xfrm>
              <a:prstGeom prst="rect">
                <a:avLst/>
              </a:prstGeom>
              <a:noFill/>
              <a:ln>
                <a:noFill/>
              </a:ln>
            </p:spPr>
          </p:pic>
          <p:grpSp>
            <p:nvGrpSpPr>
              <p:cNvPr id="40" name="Group 76"/>
              <p:cNvGrpSpPr/>
              <p:nvPr/>
            </p:nvGrpSpPr>
            <p:grpSpPr>
              <a:xfrm>
                <a:off x="7800801" y="4337108"/>
                <a:ext cx="650787" cy="787024"/>
                <a:chOff x="7800801" y="4337108"/>
                <a:chExt cx="650787" cy="787024"/>
              </a:xfrm>
            </p:grpSpPr>
            <p:sp>
              <p:nvSpPr>
                <p:cNvPr id="41" name="Puzzle3"/>
                <p:cNvSpPr/>
                <p:nvPr/>
              </p:nvSpPr>
              <p:spPr>
                <a:xfrm>
                  <a:off x="8117714" y="4337108"/>
                  <a:ext cx="255775" cy="418365"/>
                </a:xfrm>
                <a:custGeom>
                  <a:avLst/>
                  <a:gdLst>
                    <a:gd name="f0" fmla="val 10800000"/>
                    <a:gd name="f1" fmla="val 5400000"/>
                    <a:gd name="f2" fmla="val 180"/>
                    <a:gd name="f3" fmla="val w"/>
                    <a:gd name="f4" fmla="val h"/>
                    <a:gd name="f5" fmla="val 0"/>
                    <a:gd name="f6" fmla="val 21600"/>
                    <a:gd name="f7" fmla="val 6625"/>
                    <a:gd name="f8" fmla="val 20892"/>
                    <a:gd name="f9" fmla="val 7105"/>
                    <a:gd name="f10" fmla="val 21023"/>
                    <a:gd name="f11" fmla="val 7513"/>
                    <a:gd name="f12" fmla="val 21088"/>
                    <a:gd name="f13" fmla="val 7922"/>
                    <a:gd name="f14" fmla="val 21115"/>
                    <a:gd name="f15" fmla="val 8242"/>
                    <a:gd name="f16" fmla="val 8544"/>
                    <a:gd name="f17" fmla="val 21062"/>
                    <a:gd name="f18" fmla="val 8810"/>
                    <a:gd name="f19" fmla="val 20997"/>
                    <a:gd name="f20" fmla="val 9023"/>
                    <a:gd name="f21" fmla="val 9148"/>
                    <a:gd name="f22" fmla="val 20761"/>
                    <a:gd name="f23" fmla="val 9290"/>
                    <a:gd name="f24" fmla="val 20616"/>
                    <a:gd name="f25" fmla="val 9361"/>
                    <a:gd name="f26" fmla="val 20459"/>
                    <a:gd name="f27" fmla="val 9396"/>
                    <a:gd name="f28" fmla="val 20289"/>
                    <a:gd name="f29" fmla="val 20092"/>
                    <a:gd name="f30" fmla="val 9325"/>
                    <a:gd name="f31" fmla="val 19909"/>
                    <a:gd name="f32" fmla="val 9219"/>
                    <a:gd name="f33" fmla="val 19738"/>
                    <a:gd name="f34" fmla="val 9094"/>
                    <a:gd name="f35" fmla="val 19555"/>
                    <a:gd name="f36" fmla="val 8917"/>
                    <a:gd name="f37" fmla="val 19384"/>
                    <a:gd name="f38" fmla="val 8650"/>
                    <a:gd name="f39" fmla="val 19162"/>
                    <a:gd name="f40" fmla="val 8437"/>
                    <a:gd name="f41" fmla="val 18900"/>
                    <a:gd name="f42" fmla="val 8277"/>
                    <a:gd name="f43" fmla="val 18624"/>
                    <a:gd name="f44" fmla="val 8135"/>
                    <a:gd name="f45" fmla="val 18349"/>
                    <a:gd name="f46" fmla="val 8028"/>
                    <a:gd name="f47" fmla="val 18048"/>
                    <a:gd name="f48" fmla="val 7993"/>
                    <a:gd name="f49" fmla="val 17746"/>
                    <a:gd name="f50" fmla="val 17471"/>
                    <a:gd name="f51" fmla="val 17169"/>
                    <a:gd name="f52" fmla="val 16920"/>
                    <a:gd name="f53" fmla="val 16671"/>
                    <a:gd name="f54" fmla="val 8366"/>
                    <a:gd name="f55" fmla="val 16540"/>
                    <a:gd name="f56" fmla="val 8473"/>
                    <a:gd name="f57" fmla="val 16409"/>
                    <a:gd name="f58" fmla="val 8615"/>
                    <a:gd name="f59" fmla="val 16317"/>
                    <a:gd name="f60" fmla="val 8739"/>
                    <a:gd name="f61" fmla="val 16213"/>
                    <a:gd name="f62" fmla="val 8881"/>
                    <a:gd name="f63" fmla="val 16134"/>
                    <a:gd name="f64" fmla="val 9059"/>
                    <a:gd name="f65" fmla="val 16055"/>
                    <a:gd name="f66" fmla="val 9254"/>
                    <a:gd name="f67" fmla="val 15990"/>
                    <a:gd name="f68" fmla="val 9432"/>
                    <a:gd name="f69" fmla="val 15911"/>
                    <a:gd name="f70" fmla="val 9663"/>
                    <a:gd name="f71" fmla="val 15885"/>
                    <a:gd name="f72" fmla="val 9876"/>
                    <a:gd name="f73" fmla="val 15833"/>
                    <a:gd name="f74" fmla="val 10142"/>
                    <a:gd name="f75" fmla="val 15806"/>
                    <a:gd name="f76" fmla="val 10391"/>
                    <a:gd name="f77" fmla="val 10728"/>
                    <a:gd name="f78" fmla="val 10995"/>
                    <a:gd name="f79" fmla="val 11279"/>
                    <a:gd name="f80" fmla="val 11546"/>
                    <a:gd name="f81" fmla="val 11776"/>
                    <a:gd name="f82" fmla="val 15937"/>
                    <a:gd name="f83" fmla="val 12025"/>
                    <a:gd name="f84" fmla="val 12221"/>
                    <a:gd name="f85" fmla="val 12434"/>
                    <a:gd name="f86" fmla="val 12611"/>
                    <a:gd name="f87" fmla="val 12771"/>
                    <a:gd name="f88" fmla="val 12913"/>
                    <a:gd name="f89" fmla="val 13038"/>
                    <a:gd name="f90" fmla="val 16514"/>
                    <a:gd name="f91" fmla="val 13251"/>
                    <a:gd name="f92" fmla="val 16737"/>
                    <a:gd name="f93" fmla="val 13428"/>
                    <a:gd name="f94" fmla="val 16986"/>
                    <a:gd name="f95" fmla="val 13517"/>
                    <a:gd name="f96" fmla="val 17248"/>
                    <a:gd name="f97" fmla="val 13588"/>
                    <a:gd name="f98" fmla="val 17523"/>
                    <a:gd name="f99" fmla="val 17799"/>
                    <a:gd name="f100" fmla="val 18074"/>
                    <a:gd name="f101" fmla="val 18323"/>
                    <a:gd name="f102" fmla="val 13286"/>
                    <a:gd name="f103" fmla="val 18572"/>
                    <a:gd name="f104" fmla="val 13109"/>
                    <a:gd name="f105" fmla="val 18808"/>
                    <a:gd name="f106" fmla="val 12878"/>
                    <a:gd name="f107" fmla="val 19031"/>
                    <a:gd name="f108" fmla="val 19411"/>
                    <a:gd name="f109" fmla="val 12132"/>
                    <a:gd name="f110" fmla="val 19856"/>
                    <a:gd name="f111" fmla="val 11919"/>
                    <a:gd name="f112" fmla="val 20014"/>
                    <a:gd name="f113" fmla="val 11883"/>
                    <a:gd name="f114" fmla="val 20132"/>
                    <a:gd name="f115" fmla="val 20263"/>
                    <a:gd name="f116" fmla="val 20394"/>
                    <a:gd name="f117" fmla="val 11954"/>
                    <a:gd name="f118" fmla="val 20485"/>
                    <a:gd name="f119" fmla="val 12061"/>
                    <a:gd name="f120" fmla="val 20590"/>
                    <a:gd name="f121" fmla="val 12185"/>
                    <a:gd name="f122" fmla="val 20695"/>
                    <a:gd name="f123" fmla="val 12327"/>
                    <a:gd name="f124" fmla="val 20787"/>
                    <a:gd name="f125" fmla="val 12540"/>
                    <a:gd name="f126" fmla="val 13073"/>
                    <a:gd name="f127" fmla="val 21193"/>
                    <a:gd name="f128" fmla="val 13873"/>
                    <a:gd name="f129" fmla="val 21298"/>
                    <a:gd name="f130" fmla="val 14317"/>
                    <a:gd name="f131" fmla="val 21390"/>
                    <a:gd name="f132" fmla="val 14778"/>
                    <a:gd name="f133" fmla="val 21468"/>
                    <a:gd name="f134" fmla="val 15294"/>
                    <a:gd name="f135" fmla="val 21547"/>
                    <a:gd name="f136" fmla="val 15809"/>
                    <a:gd name="f137" fmla="val 16359"/>
                    <a:gd name="f138" fmla="val 21652"/>
                    <a:gd name="f139" fmla="val 16875"/>
                    <a:gd name="f140" fmla="val 21678"/>
                    <a:gd name="f141" fmla="val 17407"/>
                    <a:gd name="f142" fmla="val 17958"/>
                    <a:gd name="f143" fmla="val 18473"/>
                    <a:gd name="f144" fmla="val 18953"/>
                    <a:gd name="f145" fmla="val 21573"/>
                    <a:gd name="f146" fmla="val 19397"/>
                    <a:gd name="f147" fmla="val 21495"/>
                    <a:gd name="f148" fmla="val 19841"/>
                    <a:gd name="f149" fmla="val 20214"/>
                    <a:gd name="f150" fmla="val 21272"/>
                    <a:gd name="f151" fmla="val 20551"/>
                    <a:gd name="f152" fmla="val 20480"/>
                    <a:gd name="f153" fmla="val 20409"/>
                    <a:gd name="f154" fmla="val 20356"/>
                    <a:gd name="f155" fmla="val 20158"/>
                    <a:gd name="f156" fmla="val 19804"/>
                    <a:gd name="f157" fmla="val 20321"/>
                    <a:gd name="f158" fmla="val 19083"/>
                    <a:gd name="f159" fmla="val 17641"/>
                    <a:gd name="f160" fmla="val 17012"/>
                    <a:gd name="f161" fmla="val 16488"/>
                    <a:gd name="f162" fmla="val 20445"/>
                    <a:gd name="f163" fmla="val 15754"/>
                    <a:gd name="f164" fmla="val 15610"/>
                    <a:gd name="f165" fmla="val 20178"/>
                    <a:gd name="f166" fmla="val 15452"/>
                    <a:gd name="f167" fmla="val 20001"/>
                    <a:gd name="f168" fmla="val 15334"/>
                    <a:gd name="f169" fmla="val 19770"/>
                    <a:gd name="f170" fmla="val 15230"/>
                    <a:gd name="f171" fmla="val 19521"/>
                    <a:gd name="f172" fmla="val 15125"/>
                    <a:gd name="f173" fmla="val 19290"/>
                    <a:gd name="f174" fmla="val 15059"/>
                    <a:gd name="f175" fmla="val 19024"/>
                    <a:gd name="f176" fmla="val 15007"/>
                    <a:gd name="f177" fmla="val 18740"/>
                    <a:gd name="f178" fmla="val 14954"/>
                    <a:gd name="f179" fmla="val 18509"/>
                    <a:gd name="f180" fmla="val 18225"/>
                    <a:gd name="f181" fmla="val 17994"/>
                    <a:gd name="f182" fmla="val 17763"/>
                    <a:gd name="f183" fmla="val 15085"/>
                    <a:gd name="f184" fmla="val 17550"/>
                    <a:gd name="f185" fmla="val 15177"/>
                    <a:gd name="f186" fmla="val 17372"/>
                    <a:gd name="f187" fmla="val 15308"/>
                    <a:gd name="f188" fmla="val 17176"/>
                    <a:gd name="f189" fmla="val 15426"/>
                    <a:gd name="f190" fmla="val 16928"/>
                    <a:gd name="f191" fmla="val 15557"/>
                    <a:gd name="f192" fmla="val 16661"/>
                    <a:gd name="f193" fmla="val 15636"/>
                    <a:gd name="f194" fmla="val 15688"/>
                    <a:gd name="f195" fmla="val 16022"/>
                    <a:gd name="f196" fmla="val 15715"/>
                    <a:gd name="f197" fmla="val 15667"/>
                    <a:gd name="f198" fmla="val 15662"/>
                    <a:gd name="f199" fmla="val 14956"/>
                    <a:gd name="f200" fmla="val 15583"/>
                    <a:gd name="f201" fmla="val 14619"/>
                    <a:gd name="f202" fmla="val 15479"/>
                    <a:gd name="f203" fmla="val 14281"/>
                    <a:gd name="f204" fmla="val 13961"/>
                    <a:gd name="f205" fmla="val 13695"/>
                    <a:gd name="f206" fmla="val 14981"/>
                    <a:gd name="f207" fmla="val 14850"/>
                    <a:gd name="f208" fmla="val 13482"/>
                    <a:gd name="f209" fmla="val 14732"/>
                    <a:gd name="f210" fmla="val 13393"/>
                    <a:gd name="f211" fmla="val 14600"/>
                    <a:gd name="f212" fmla="val 13322"/>
                    <a:gd name="f213" fmla="val 14456"/>
                    <a:gd name="f214" fmla="val 14299"/>
                    <a:gd name="f215" fmla="val 13215"/>
                    <a:gd name="f216" fmla="val 14155"/>
                    <a:gd name="f217" fmla="val 13180"/>
                    <a:gd name="f218" fmla="val 13971"/>
                    <a:gd name="f219" fmla="val 13801"/>
                    <a:gd name="f220" fmla="val 13591"/>
                    <a:gd name="f221" fmla="val 13395"/>
                    <a:gd name="f222" fmla="val 13198"/>
                    <a:gd name="f223" fmla="val 13015"/>
                    <a:gd name="f224" fmla="val 12870"/>
                    <a:gd name="f225" fmla="val 12713"/>
                    <a:gd name="f226" fmla="val 12569"/>
                    <a:gd name="f227" fmla="val 13730"/>
                    <a:gd name="f228" fmla="val 12438"/>
                    <a:gd name="f229" fmla="val 13997"/>
                    <a:gd name="f230" fmla="val 12215"/>
                    <a:gd name="f231" fmla="val 14334"/>
                    <a:gd name="f232" fmla="val 12005"/>
                    <a:gd name="f233" fmla="val 14690"/>
                    <a:gd name="f234" fmla="val 11861"/>
                    <a:gd name="f235" fmla="val 15063"/>
                    <a:gd name="f236" fmla="val 11756"/>
                    <a:gd name="f237" fmla="val 15436"/>
                    <a:gd name="f238" fmla="val 11678"/>
                    <a:gd name="f239" fmla="val 11638"/>
                    <a:gd name="f240" fmla="val 16182"/>
                    <a:gd name="f241" fmla="val 16555"/>
                    <a:gd name="f242" fmla="val 16910"/>
                    <a:gd name="f243" fmla="val 11730"/>
                    <a:gd name="f244" fmla="val 11835"/>
                    <a:gd name="f245" fmla="val 17514"/>
                    <a:gd name="f246" fmla="val 11966"/>
                    <a:gd name="f247" fmla="val 12110"/>
                    <a:gd name="f248" fmla="val 17887"/>
                    <a:gd name="f249" fmla="val 18065"/>
                    <a:gd name="f250" fmla="val 12307"/>
                    <a:gd name="f251" fmla="val 18260"/>
                    <a:gd name="f252" fmla="val 12412"/>
                    <a:gd name="f253" fmla="val 18438"/>
                    <a:gd name="f254" fmla="val 12464"/>
                    <a:gd name="f255" fmla="val 18669"/>
                    <a:gd name="f256" fmla="val 12543"/>
                    <a:gd name="f257" fmla="val 18882"/>
                    <a:gd name="f258" fmla="val 19113"/>
                    <a:gd name="f259" fmla="val 12595"/>
                    <a:gd name="f260" fmla="val 19361"/>
                    <a:gd name="f261" fmla="val 12608"/>
                    <a:gd name="f262" fmla="val 19592"/>
                    <a:gd name="f263" fmla="val 20072"/>
                    <a:gd name="f264" fmla="val 12490"/>
                    <a:gd name="f265" fmla="val 20800"/>
                    <a:gd name="f266" fmla="val 12333"/>
                    <a:gd name="f267" fmla="val 20996"/>
                    <a:gd name="f268" fmla="val 12241"/>
                    <a:gd name="f269" fmla="val 21244"/>
                    <a:gd name="f270" fmla="val 12032"/>
                    <a:gd name="f271" fmla="val 21404"/>
                    <a:gd name="f272" fmla="val 21475"/>
                    <a:gd name="f273" fmla="val 21511"/>
                    <a:gd name="f274" fmla="val 21617"/>
                    <a:gd name="f275" fmla="val 11481"/>
                    <a:gd name="f276" fmla="val 21653"/>
                    <a:gd name="f277" fmla="val 11180"/>
                    <a:gd name="f278" fmla="val 10826"/>
                    <a:gd name="f279" fmla="val 10472"/>
                    <a:gd name="f280" fmla="val 21582"/>
                    <a:gd name="f281" fmla="val 10092"/>
                    <a:gd name="f282" fmla="val 9725"/>
                    <a:gd name="f283" fmla="val 8912"/>
                    <a:gd name="f284" fmla="val 21067"/>
                    <a:gd name="f285" fmla="val 8191"/>
                    <a:gd name="f286" fmla="val 7536"/>
                    <a:gd name="f287" fmla="val 7025"/>
                    <a:gd name="f288" fmla="val 7103"/>
                    <a:gd name="f289" fmla="val 19432"/>
                    <a:gd name="f290" fmla="val 7156"/>
                    <a:gd name="f291" fmla="val 18846"/>
                    <a:gd name="f292" fmla="val 7208"/>
                    <a:gd name="f293" fmla="val 17656"/>
                    <a:gd name="f294" fmla="val 17070"/>
                    <a:gd name="f295" fmla="val 7182"/>
                    <a:gd name="f296" fmla="val 16484"/>
                    <a:gd name="f297" fmla="val 15986"/>
                    <a:gd name="f298" fmla="val 14992"/>
                    <a:gd name="f299" fmla="val 6999"/>
                    <a:gd name="f300" fmla="val 14210"/>
                    <a:gd name="f301" fmla="val 6907"/>
                    <a:gd name="f302" fmla="val 6828"/>
                    <a:gd name="f303" fmla="val 6802"/>
                    <a:gd name="f304" fmla="val 6645"/>
                    <a:gd name="f305" fmla="val 12700"/>
                    <a:gd name="f306" fmla="val 6474"/>
                    <a:gd name="f307" fmla="val 12363"/>
                    <a:gd name="f308" fmla="val 6304"/>
                    <a:gd name="f309" fmla="val 6094"/>
                    <a:gd name="f310" fmla="val 5871"/>
                    <a:gd name="f311" fmla="val 5649"/>
                    <a:gd name="f312" fmla="val 11688"/>
                    <a:gd name="f313" fmla="val 5413"/>
                    <a:gd name="f314" fmla="val 11617"/>
                    <a:gd name="f315" fmla="val 5190"/>
                    <a:gd name="f316" fmla="val 4941"/>
                    <a:gd name="f317" fmla="val 11652"/>
                    <a:gd name="f318" fmla="val 4718"/>
                    <a:gd name="f319" fmla="val 11723"/>
                    <a:gd name="f320" fmla="val 4482"/>
                    <a:gd name="f321" fmla="val 11812"/>
                    <a:gd name="f322" fmla="val 4285"/>
                    <a:gd name="f323" fmla="val 4089"/>
                    <a:gd name="f324" fmla="val 12096"/>
                    <a:gd name="f325" fmla="val 3905"/>
                    <a:gd name="f326" fmla="val 12292"/>
                    <a:gd name="f327" fmla="val 3735"/>
                    <a:gd name="f328" fmla="val 12505"/>
                    <a:gd name="f329" fmla="val 3604"/>
                    <a:gd name="f330" fmla="val 3460"/>
                    <a:gd name="f331" fmla="val 3250"/>
                    <a:gd name="f332" fmla="val 3027"/>
                    <a:gd name="f333" fmla="val 2752"/>
                    <a:gd name="f334" fmla="val 2477"/>
                    <a:gd name="f335" fmla="val 2175"/>
                    <a:gd name="f336" fmla="val 13357"/>
                    <a:gd name="f337" fmla="val 1874"/>
                    <a:gd name="f338" fmla="val 1572"/>
                    <a:gd name="f339" fmla="val 1271"/>
                    <a:gd name="f340" fmla="val 983"/>
                    <a:gd name="f341" fmla="val 12949"/>
                    <a:gd name="f342" fmla="val 865"/>
                    <a:gd name="f343" fmla="val 12807"/>
                    <a:gd name="f344" fmla="val 733"/>
                    <a:gd name="f345" fmla="val 12665"/>
                    <a:gd name="f346" fmla="val 616"/>
                    <a:gd name="f347" fmla="val 511"/>
                    <a:gd name="f348" fmla="val 406"/>
                    <a:gd name="f349" fmla="val 314"/>
                    <a:gd name="f350" fmla="val 235"/>
                    <a:gd name="f351" fmla="val 183"/>
                    <a:gd name="f352" fmla="val 11368"/>
                    <a:gd name="f353" fmla="val 104"/>
                    <a:gd name="f354" fmla="val 11101"/>
                    <a:gd name="f355" fmla="val 78"/>
                    <a:gd name="f356" fmla="val 10800"/>
                    <a:gd name="f357" fmla="val 52"/>
                    <a:gd name="f358" fmla="val 10444"/>
                    <a:gd name="f359" fmla="val 9840"/>
                    <a:gd name="f360" fmla="val 9574"/>
                    <a:gd name="f361" fmla="val 157"/>
                    <a:gd name="f362" fmla="val 209"/>
                    <a:gd name="f363" fmla="val 8846"/>
                    <a:gd name="f364" fmla="val 262"/>
                    <a:gd name="f365" fmla="val 340"/>
                    <a:gd name="f366" fmla="val 432"/>
                    <a:gd name="f367" fmla="val 8100"/>
                    <a:gd name="f368" fmla="val 7957"/>
                    <a:gd name="f369" fmla="val 707"/>
                    <a:gd name="f370" fmla="val 7833"/>
                    <a:gd name="f371" fmla="val 838"/>
                    <a:gd name="f372" fmla="val 7620"/>
                    <a:gd name="f373" fmla="val 1061"/>
                    <a:gd name="f374" fmla="val 7442"/>
                    <a:gd name="f375" fmla="val 1336"/>
                    <a:gd name="f376" fmla="val 7353"/>
                    <a:gd name="f377" fmla="val 1599"/>
                    <a:gd name="f378" fmla="val 7318"/>
                    <a:gd name="f379" fmla="val 1900"/>
                    <a:gd name="f380" fmla="val 2450"/>
                    <a:gd name="f381" fmla="val 2726"/>
                    <a:gd name="f382" fmla="val 2975"/>
                    <a:gd name="f383" fmla="val 3198"/>
                    <a:gd name="f384" fmla="val 8064"/>
                    <a:gd name="f385" fmla="val 3433"/>
                    <a:gd name="f386" fmla="val 8295"/>
                    <a:gd name="f387" fmla="val 3630"/>
                    <a:gd name="f388" fmla="val 8508"/>
                    <a:gd name="f389" fmla="val 3853"/>
                    <a:gd name="f390" fmla="val 8686"/>
                    <a:gd name="f391" fmla="val 8775"/>
                    <a:gd name="f392" fmla="val 4312"/>
                    <a:gd name="f393" fmla="val 4561"/>
                    <a:gd name="f394" fmla="val 4810"/>
                    <a:gd name="f395" fmla="val 5059"/>
                    <a:gd name="f396" fmla="val 8721"/>
                    <a:gd name="f397" fmla="val 5295"/>
                    <a:gd name="f398" fmla="val 8579"/>
                    <a:gd name="f399" fmla="val 5544"/>
                    <a:gd name="f400" fmla="val 5766"/>
                    <a:gd name="f401" fmla="val 5976"/>
                    <a:gd name="f402" fmla="val 6199"/>
                    <a:gd name="f403" fmla="val 7478"/>
                    <a:gd name="f404" fmla="val 6369"/>
                    <a:gd name="f405" fmla="val 7069"/>
                    <a:gd name="f406" fmla="val 6527"/>
                    <a:gd name="f407" fmla="val 6590"/>
                    <a:gd name="f408" fmla="val 6671"/>
                    <a:gd name="f409" fmla="val 6092"/>
                    <a:gd name="f410" fmla="val 5684"/>
                    <a:gd name="f411" fmla="val 5133"/>
                    <a:gd name="f412" fmla="val 4547"/>
                    <a:gd name="f413" fmla="val 3872"/>
                    <a:gd name="f414" fmla="val 3144"/>
                    <a:gd name="f415" fmla="val 2362"/>
                    <a:gd name="f416" fmla="val 1545"/>
                    <a:gd name="f417" fmla="val 692"/>
                    <a:gd name="f418" fmla="val 586"/>
                    <a:gd name="f419" fmla="val 7234"/>
                    <a:gd name="f420" fmla="val 461"/>
                    <a:gd name="f421" fmla="val 7837"/>
                    <a:gd name="f422" fmla="val 355"/>
                    <a:gd name="f423" fmla="val 8493"/>
                    <a:gd name="f424" fmla="val 248"/>
                    <a:gd name="f425" fmla="val 9187"/>
                    <a:gd name="f426" fmla="val 142"/>
                    <a:gd name="f427" fmla="val 9869"/>
                    <a:gd name="f428" fmla="val 106"/>
                    <a:gd name="f429" fmla="val 10498"/>
                    <a:gd name="f430" fmla="val 10983"/>
                    <a:gd name="f431" fmla="val 11311"/>
                    <a:gd name="f432" fmla="val 213"/>
                    <a:gd name="f433" fmla="val 319"/>
                    <a:gd name="f434" fmla="val 11651"/>
                    <a:gd name="f435" fmla="val 497"/>
                    <a:gd name="f436" fmla="val 11783"/>
                    <a:gd name="f437" fmla="val 11914"/>
                    <a:gd name="f438" fmla="val 941"/>
                    <a:gd name="f439" fmla="val 1207"/>
                    <a:gd name="f440" fmla="val 1509"/>
                    <a:gd name="f441" fmla="val 12189"/>
                    <a:gd name="f442" fmla="val 1794"/>
                    <a:gd name="f443" fmla="val 2131"/>
                    <a:gd name="f444" fmla="val 12267"/>
                    <a:gd name="f445" fmla="val 2433"/>
                    <a:gd name="f446" fmla="val 12281"/>
                    <a:gd name="f447" fmla="val 2735"/>
                    <a:gd name="f448" fmla="val 3055"/>
                    <a:gd name="f449" fmla="val 3357"/>
                    <a:gd name="f450" fmla="val 3623"/>
                    <a:gd name="f451" fmla="val 12084"/>
                    <a:gd name="f452" fmla="val 11979"/>
                    <a:gd name="f453" fmla="val 4103"/>
                    <a:gd name="f454" fmla="val 4316"/>
                    <a:gd name="f455" fmla="val 11704"/>
                    <a:gd name="f456" fmla="val 4582"/>
                    <a:gd name="f457" fmla="val 11612"/>
                    <a:gd name="f458" fmla="val 4849"/>
                    <a:gd name="f459" fmla="val 11533"/>
                    <a:gd name="f460" fmla="val 5169"/>
                    <a:gd name="f461" fmla="val 11507"/>
                    <a:gd name="f462" fmla="val 5506"/>
                    <a:gd name="f463" fmla="val 5808"/>
                    <a:gd name="f464" fmla="val 6146"/>
                    <a:gd name="f465" fmla="val 11560"/>
                    <a:gd name="f466" fmla="val 6501"/>
                    <a:gd name="f467" fmla="val 6803"/>
                    <a:gd name="f468" fmla="val 11940"/>
                    <a:gd name="f469" fmla="val 7584"/>
                    <a:gd name="f470" fmla="val 7798"/>
                    <a:gd name="f471" fmla="val 13526"/>
                    <a:gd name="f472" fmla="val 13775"/>
                    <a:gd name="f473" fmla="val 13998"/>
                    <a:gd name="f474" fmla="val 14220"/>
                    <a:gd name="f475" fmla="val 14404"/>
                    <a:gd name="f476" fmla="val 14574"/>
                    <a:gd name="f477" fmla="val 15033"/>
                    <a:gd name="f478" fmla="val 14902"/>
                    <a:gd name="f479" fmla="val 14784"/>
                    <a:gd name="f480" fmla="val 3907"/>
                    <a:gd name="f481" fmla="val 14430"/>
                    <a:gd name="f482" fmla="val 3659"/>
                    <a:gd name="f483" fmla="val 3428"/>
                    <a:gd name="f484" fmla="val 14194"/>
                    <a:gd name="f485" fmla="val 3179"/>
                    <a:gd name="f486" fmla="val 14129"/>
                    <a:gd name="f487" fmla="val 2913"/>
                    <a:gd name="f488" fmla="val 14102"/>
                    <a:gd name="f489" fmla="val 2646"/>
                    <a:gd name="f490" fmla="val 2096"/>
                    <a:gd name="f491" fmla="val 14168"/>
                    <a:gd name="f492" fmla="val 1811"/>
                    <a:gd name="f493" fmla="val 14273"/>
                    <a:gd name="f494" fmla="val 14378"/>
                    <a:gd name="f495" fmla="val 1314"/>
                    <a:gd name="f496" fmla="val 14496"/>
                    <a:gd name="f497" fmla="val 1065"/>
                    <a:gd name="f498" fmla="val 14653"/>
                    <a:gd name="f499" fmla="val 870"/>
                    <a:gd name="f500" fmla="val 14797"/>
                    <a:gd name="f501" fmla="val 657"/>
                    <a:gd name="f502" fmla="val 390"/>
                    <a:gd name="f503" fmla="val 15413"/>
                    <a:gd name="f504" fmla="val 284"/>
                    <a:gd name="f505" fmla="val 16239"/>
                    <a:gd name="f506" fmla="val 16566"/>
                    <a:gd name="f507" fmla="val 17340"/>
                    <a:gd name="f508" fmla="val 18152"/>
                    <a:gd name="f509" fmla="val 799"/>
                    <a:gd name="f510" fmla="val 18559"/>
                    <a:gd name="f511" fmla="val 905"/>
                    <a:gd name="f512" fmla="val 18978"/>
                    <a:gd name="f513" fmla="val 959"/>
                    <a:gd name="f514" fmla="val 994"/>
                    <a:gd name="f515" fmla="val 19791"/>
                    <a:gd name="f516" fmla="val 20669"/>
                    <a:gd name="f517" fmla="val 20813"/>
                    <a:gd name="f518" fmla="val 20970"/>
                    <a:gd name="f519" fmla="val 1474"/>
                    <a:gd name="f520" fmla="val 2291"/>
                    <a:gd name="f521" fmla="val 20866"/>
                    <a:gd name="f522" fmla="val 3108"/>
                    <a:gd name="f523" fmla="val 20721"/>
                    <a:gd name="f524" fmla="val 4653"/>
                    <a:gd name="f525" fmla="val 5364"/>
                    <a:gd name="f526" fmla="val 5701"/>
                    <a:gd name="f527" fmla="val 6057"/>
                    <a:gd name="f528" fmla="val 6323"/>
                    <a:gd name="f529" fmla="+- 0 0 -90"/>
                    <a:gd name="f530" fmla="*/ f3 1 21600"/>
                    <a:gd name="f531" fmla="*/ f4 1 21600"/>
                    <a:gd name="f532" fmla="+- f6 0 f5"/>
                    <a:gd name="f533" fmla="*/ f529 f0 1"/>
                    <a:gd name="f534" fmla="*/ f532 1 21600"/>
                    <a:gd name="f535" fmla="*/ 536 f532 1"/>
                    <a:gd name="f536" fmla="*/ 1108 f532 1"/>
                    <a:gd name="f537" fmla="*/ 1060 f532 1"/>
                    <a:gd name="f538" fmla="*/ 1478 f532 1"/>
                    <a:gd name="f539" fmla="*/ 680 f532 1"/>
                    <a:gd name="f540" fmla="*/ 967 f532 1"/>
                    <a:gd name="f541" fmla="*/ 492 f532 1"/>
                    <a:gd name="f542" fmla="*/ 542 f532 1"/>
                    <a:gd name="f543" fmla="*/ 4 f532 1"/>
                    <a:gd name="f544" fmla="*/ 36 f532 1"/>
                    <a:gd name="f545" fmla="*/ 477 f532 1"/>
                    <a:gd name="f546" fmla="*/ 416 f532 1"/>
                    <a:gd name="f547" fmla="*/ 948 f532 1"/>
                    <a:gd name="f548" fmla="*/ 2269 f532 1"/>
                    <a:gd name="f549" fmla="*/ 7718 f532 1"/>
                    <a:gd name="f550" fmla="*/ 19157 f532 1"/>
                    <a:gd name="f551" fmla="*/ 20230 f532 1"/>
                    <a:gd name="f552" fmla="*/ f533 1 f2"/>
                    <a:gd name="f553" fmla="*/ f535 1 21600"/>
                    <a:gd name="f554" fmla="*/ f536 1 21600"/>
                    <a:gd name="f555" fmla="*/ f537 1 21600"/>
                    <a:gd name="f556" fmla="*/ f538 1 21600"/>
                    <a:gd name="f557" fmla="*/ f539 1 21600"/>
                    <a:gd name="f558" fmla="*/ f540 1 21600"/>
                    <a:gd name="f559" fmla="*/ f541 1 21600"/>
                    <a:gd name="f560" fmla="*/ f542 1 21600"/>
                    <a:gd name="f561" fmla="*/ f543 1 21600"/>
                    <a:gd name="f562" fmla="*/ f544 1 21600"/>
                    <a:gd name="f563" fmla="*/ f545 1 21600"/>
                    <a:gd name="f564" fmla="*/ f546 1 21600"/>
                    <a:gd name="f565" fmla="*/ f547 1 21600"/>
                    <a:gd name="f566" fmla="*/ f548 1 21600"/>
                    <a:gd name="f567" fmla="*/ f549 1 21600"/>
                    <a:gd name="f568" fmla="*/ f550 1 21600"/>
                    <a:gd name="f569" fmla="*/ f551 1 21600"/>
                    <a:gd name="f570" fmla="+- f552 0 f1"/>
                    <a:gd name="f571" fmla="*/ f553 1 f534"/>
                    <a:gd name="f572" fmla="*/ f554 1 f534"/>
                    <a:gd name="f573" fmla="*/ f555 1 f534"/>
                    <a:gd name="f574" fmla="*/ f556 1 f534"/>
                    <a:gd name="f575" fmla="*/ f557 1 f534"/>
                    <a:gd name="f576" fmla="*/ f558 1 f534"/>
                    <a:gd name="f577" fmla="*/ f559 1 f534"/>
                    <a:gd name="f578" fmla="*/ f560 1 f534"/>
                    <a:gd name="f579" fmla="*/ f561 1 f534"/>
                    <a:gd name="f580" fmla="*/ f562 1 f534"/>
                    <a:gd name="f581" fmla="*/ f563 1 f534"/>
                    <a:gd name="f582" fmla="*/ f564 1 f534"/>
                    <a:gd name="f583" fmla="*/ f565 1 f534"/>
                    <a:gd name="f584" fmla="*/ f566 1 f534"/>
                    <a:gd name="f585" fmla="*/ f568 1 f534"/>
                    <a:gd name="f586" fmla="*/ f567 1 f534"/>
                    <a:gd name="f587" fmla="*/ f569 1 f534"/>
                    <a:gd name="f588" fmla="*/ f584 f530 1"/>
                    <a:gd name="f589" fmla="*/ f585 f530 1"/>
                    <a:gd name="f590" fmla="*/ f587 f531 1"/>
                    <a:gd name="f591" fmla="*/ f586 f531 1"/>
                    <a:gd name="f592" fmla="*/ f571 f530 1"/>
                    <a:gd name="f593" fmla="*/ f572 f531 1"/>
                    <a:gd name="f594" fmla="*/ f573 f530 1"/>
                    <a:gd name="f595" fmla="*/ f574 f531 1"/>
                    <a:gd name="f596" fmla="*/ f575 f530 1"/>
                    <a:gd name="f597" fmla="*/ f576 f531 1"/>
                    <a:gd name="f598" fmla="*/ f577 f531 1"/>
                    <a:gd name="f599" fmla="*/ f578 f530 1"/>
                    <a:gd name="f600" fmla="*/ f579 f531 1"/>
                    <a:gd name="f601" fmla="*/ f580 f530 1"/>
                    <a:gd name="f602" fmla="*/ f581 f531 1"/>
                    <a:gd name="f603" fmla="*/ f582 f530 1"/>
                    <a:gd name="f604" fmla="*/ f583 f531 1"/>
                  </a:gdLst>
                  <a:ahLst/>
                  <a:cxnLst>
                    <a:cxn ang="3cd4">
                      <a:pos x="hc" y="t"/>
                    </a:cxn>
                    <a:cxn ang="0">
                      <a:pos x="r" y="vc"/>
                    </a:cxn>
                    <a:cxn ang="cd4">
                      <a:pos x="hc" y="b"/>
                    </a:cxn>
                    <a:cxn ang="cd2">
                      <a:pos x="l" y="vc"/>
                    </a:cxn>
                    <a:cxn ang="f570">
                      <a:pos x="f592" y="f593"/>
                    </a:cxn>
                    <a:cxn ang="f570">
                      <a:pos x="f594" y="f595"/>
                    </a:cxn>
                    <a:cxn ang="f570">
                      <a:pos x="f596" y="f597"/>
                    </a:cxn>
                    <a:cxn ang="f570">
                      <a:pos x="f594" y="f598"/>
                    </a:cxn>
                    <a:cxn ang="f570">
                      <a:pos x="f599" y="f600"/>
                    </a:cxn>
                    <a:cxn ang="f570">
                      <a:pos x="f601" y="f602"/>
                    </a:cxn>
                    <a:cxn ang="f570">
                      <a:pos x="f603" y="f604"/>
                    </a:cxn>
                    <a:cxn ang="f570">
                      <a:pos x="f601" y="f595"/>
                    </a:cxn>
                  </a:cxnLst>
                  <a:rect l="f588" t="f591" r="f589" b="f590"/>
                  <a:pathLst>
                    <a:path w="21600" h="21600">
                      <a:moveTo>
                        <a:pt x="f7" y="f8"/>
                      </a:moveTo>
                      <a:lnTo>
                        <a:pt x="f9" y="f10"/>
                      </a:lnTo>
                      <a:lnTo>
                        <a:pt x="f11" y="f12"/>
                      </a:lnTo>
                      <a:lnTo>
                        <a:pt x="f13" y="f14"/>
                      </a:lnTo>
                      <a:lnTo>
                        <a:pt x="f15" y="f14"/>
                      </a:lnTo>
                      <a:lnTo>
                        <a:pt x="f16" y="f17"/>
                      </a:lnTo>
                      <a:lnTo>
                        <a:pt x="f18" y="f19"/>
                      </a:lnTo>
                      <a:lnTo>
                        <a:pt x="f20" y="f8"/>
                      </a:lnTo>
                      <a:lnTo>
                        <a:pt x="f21" y="f22"/>
                      </a:lnTo>
                      <a:lnTo>
                        <a:pt x="f23" y="f24"/>
                      </a:lnTo>
                      <a:lnTo>
                        <a:pt x="f25" y="f26"/>
                      </a:lnTo>
                      <a:lnTo>
                        <a:pt x="f27" y="f28"/>
                      </a:lnTo>
                      <a:lnTo>
                        <a:pt x="f27" y="f29"/>
                      </a:lnTo>
                      <a:lnTo>
                        <a:pt x="f30" y="f31"/>
                      </a:lnTo>
                      <a:lnTo>
                        <a:pt x="f32" y="f33"/>
                      </a:lnTo>
                      <a:lnTo>
                        <a:pt x="f34" y="f35"/>
                      </a:lnTo>
                      <a:lnTo>
                        <a:pt x="f36" y="f37"/>
                      </a:lnTo>
                      <a:lnTo>
                        <a:pt x="f38" y="f39"/>
                      </a:lnTo>
                      <a:lnTo>
                        <a:pt x="f40" y="f41"/>
                      </a:lnTo>
                      <a:lnTo>
                        <a:pt x="f42" y="f43"/>
                      </a:lnTo>
                      <a:lnTo>
                        <a:pt x="f44" y="f45"/>
                      </a:lnTo>
                      <a:lnTo>
                        <a:pt x="f46" y="f47"/>
                      </a:lnTo>
                      <a:lnTo>
                        <a:pt x="f48" y="f49"/>
                      </a:lnTo>
                      <a:lnTo>
                        <a:pt x="f48" y="f50"/>
                      </a:lnTo>
                      <a:lnTo>
                        <a:pt x="f46" y="f51"/>
                      </a:lnTo>
                      <a:lnTo>
                        <a:pt x="f44" y="f52"/>
                      </a:lnTo>
                      <a:lnTo>
                        <a:pt x="f42" y="f53"/>
                      </a:lnTo>
                      <a:lnTo>
                        <a:pt x="f54" y="f55"/>
                      </a:lnTo>
                      <a:lnTo>
                        <a:pt x="f56" y="f57"/>
                      </a:lnTo>
                      <a:lnTo>
                        <a:pt x="f58" y="f59"/>
                      </a:lnTo>
                      <a:lnTo>
                        <a:pt x="f60" y="f61"/>
                      </a:lnTo>
                      <a:lnTo>
                        <a:pt x="f62" y="f63"/>
                      </a:lnTo>
                      <a:lnTo>
                        <a:pt x="f64" y="f65"/>
                      </a:lnTo>
                      <a:lnTo>
                        <a:pt x="f66" y="f67"/>
                      </a:lnTo>
                      <a:lnTo>
                        <a:pt x="f68" y="f69"/>
                      </a:lnTo>
                      <a:lnTo>
                        <a:pt x="f70" y="f71"/>
                      </a:lnTo>
                      <a:lnTo>
                        <a:pt x="f72" y="f73"/>
                      </a:lnTo>
                      <a:lnTo>
                        <a:pt x="f74" y="f75"/>
                      </a:lnTo>
                      <a:lnTo>
                        <a:pt x="f76" y="f75"/>
                      </a:lnTo>
                      <a:lnTo>
                        <a:pt x="f77" y="f75"/>
                      </a:lnTo>
                      <a:lnTo>
                        <a:pt x="f78" y="f75"/>
                      </a:lnTo>
                      <a:lnTo>
                        <a:pt x="f79" y="f73"/>
                      </a:lnTo>
                      <a:lnTo>
                        <a:pt x="f80" y="f71"/>
                      </a:lnTo>
                      <a:lnTo>
                        <a:pt x="f81" y="f82"/>
                      </a:lnTo>
                      <a:lnTo>
                        <a:pt x="f83" y="f67"/>
                      </a:lnTo>
                      <a:lnTo>
                        <a:pt x="f84" y="f65"/>
                      </a:lnTo>
                      <a:lnTo>
                        <a:pt x="f85" y="f63"/>
                      </a:lnTo>
                      <a:lnTo>
                        <a:pt x="f86" y="f61"/>
                      </a:lnTo>
                      <a:lnTo>
                        <a:pt x="f87" y="f59"/>
                      </a:lnTo>
                      <a:lnTo>
                        <a:pt x="f88" y="f57"/>
                      </a:lnTo>
                      <a:lnTo>
                        <a:pt x="f89" y="f90"/>
                      </a:lnTo>
                      <a:lnTo>
                        <a:pt x="f91" y="f92"/>
                      </a:lnTo>
                      <a:lnTo>
                        <a:pt x="f93" y="f94"/>
                      </a:lnTo>
                      <a:lnTo>
                        <a:pt x="f95" y="f96"/>
                      </a:lnTo>
                      <a:lnTo>
                        <a:pt x="f97" y="f98"/>
                      </a:lnTo>
                      <a:lnTo>
                        <a:pt x="f97" y="f99"/>
                      </a:lnTo>
                      <a:lnTo>
                        <a:pt x="f95" y="f100"/>
                      </a:lnTo>
                      <a:lnTo>
                        <a:pt x="f93" y="f101"/>
                      </a:lnTo>
                      <a:lnTo>
                        <a:pt x="f102" y="f103"/>
                      </a:lnTo>
                      <a:lnTo>
                        <a:pt x="f104" y="f105"/>
                      </a:lnTo>
                      <a:lnTo>
                        <a:pt x="f106" y="f107"/>
                      </a:lnTo>
                      <a:lnTo>
                        <a:pt x="f85" y="f108"/>
                      </a:lnTo>
                      <a:lnTo>
                        <a:pt x="f109" y="f33"/>
                      </a:lnTo>
                      <a:lnTo>
                        <a:pt x="f83" y="f110"/>
                      </a:lnTo>
                      <a:lnTo>
                        <a:pt x="f111" y="f112"/>
                      </a:lnTo>
                      <a:lnTo>
                        <a:pt x="f113" y="f114"/>
                      </a:lnTo>
                      <a:lnTo>
                        <a:pt x="f113" y="f115"/>
                      </a:lnTo>
                      <a:lnTo>
                        <a:pt x="f113" y="f116"/>
                      </a:lnTo>
                      <a:lnTo>
                        <a:pt x="f117" y="f118"/>
                      </a:lnTo>
                      <a:lnTo>
                        <a:pt x="f119" y="f120"/>
                      </a:lnTo>
                      <a:lnTo>
                        <a:pt x="f121" y="f122"/>
                      </a:lnTo>
                      <a:lnTo>
                        <a:pt x="f123" y="f124"/>
                      </a:lnTo>
                      <a:lnTo>
                        <a:pt x="f125" y="f8"/>
                      </a:lnTo>
                      <a:lnTo>
                        <a:pt x="f87" y="f19"/>
                      </a:lnTo>
                      <a:lnTo>
                        <a:pt x="f126" y="f12"/>
                      </a:lnTo>
                      <a:lnTo>
                        <a:pt x="f93" y="f127"/>
                      </a:lnTo>
                      <a:lnTo>
                        <a:pt x="f128" y="f129"/>
                      </a:lnTo>
                      <a:lnTo>
                        <a:pt x="f130" y="f131"/>
                      </a:lnTo>
                      <a:lnTo>
                        <a:pt x="f132" y="f133"/>
                      </a:lnTo>
                      <a:lnTo>
                        <a:pt x="f134" y="f135"/>
                      </a:lnTo>
                      <a:lnTo>
                        <a:pt x="f136" y="f6"/>
                      </a:lnTo>
                      <a:lnTo>
                        <a:pt x="f137" y="f138"/>
                      </a:lnTo>
                      <a:lnTo>
                        <a:pt x="f139" y="f140"/>
                      </a:lnTo>
                      <a:lnTo>
                        <a:pt x="f141" y="f140"/>
                      </a:lnTo>
                      <a:lnTo>
                        <a:pt x="f142" y="f140"/>
                      </a:lnTo>
                      <a:lnTo>
                        <a:pt x="f143" y="f138"/>
                      </a:lnTo>
                      <a:lnTo>
                        <a:pt x="f144" y="f145"/>
                      </a:lnTo>
                      <a:lnTo>
                        <a:pt x="f146" y="f147"/>
                      </a:lnTo>
                      <a:lnTo>
                        <a:pt x="f148" y="f131"/>
                      </a:lnTo>
                      <a:lnTo>
                        <a:pt x="f149" y="f150"/>
                      </a:lnTo>
                      <a:lnTo>
                        <a:pt x="f151" y="f12"/>
                      </a:lnTo>
                      <a:lnTo>
                        <a:pt x="f152" y="f124"/>
                      </a:lnTo>
                      <a:lnTo>
                        <a:pt x="f153" y="f118"/>
                      </a:lnTo>
                      <a:lnTo>
                        <a:pt x="f154" y="f155"/>
                      </a:lnTo>
                      <a:lnTo>
                        <a:pt x="f154" y="f156"/>
                      </a:lnTo>
                      <a:lnTo>
                        <a:pt x="f157" y="f158"/>
                      </a:lnTo>
                      <a:lnTo>
                        <a:pt x="f154" y="f45"/>
                      </a:lnTo>
                      <a:lnTo>
                        <a:pt x="f153" y="f159"/>
                      </a:lnTo>
                      <a:lnTo>
                        <a:pt x="f152" y="f160"/>
                      </a:lnTo>
                      <a:lnTo>
                        <a:pt x="f151" y="f161"/>
                      </a:lnTo>
                      <a:lnTo>
                        <a:pt x="f151" y="f65"/>
                      </a:lnTo>
                      <a:lnTo>
                        <a:pt x="f151" y="f69"/>
                      </a:lnTo>
                      <a:lnTo>
                        <a:pt x="f162" y="f163"/>
                      </a:lnTo>
                      <a:lnTo>
                        <a:pt x="f154" y="f164"/>
                      </a:lnTo>
                      <a:lnTo>
                        <a:pt x="f165" y="f166"/>
                      </a:lnTo>
                      <a:lnTo>
                        <a:pt x="f167" y="f168"/>
                      </a:lnTo>
                      <a:lnTo>
                        <a:pt x="f169" y="f170"/>
                      </a:lnTo>
                      <a:lnTo>
                        <a:pt x="f171" y="f172"/>
                      </a:lnTo>
                      <a:lnTo>
                        <a:pt x="f173" y="f174"/>
                      </a:lnTo>
                      <a:lnTo>
                        <a:pt x="f175" y="f176"/>
                      </a:lnTo>
                      <a:lnTo>
                        <a:pt x="f177" y="f178"/>
                      </a:lnTo>
                      <a:lnTo>
                        <a:pt x="f179" y="f178"/>
                      </a:lnTo>
                      <a:lnTo>
                        <a:pt x="f180" y="f178"/>
                      </a:lnTo>
                      <a:lnTo>
                        <a:pt x="f181" y="f176"/>
                      </a:lnTo>
                      <a:lnTo>
                        <a:pt x="f182" y="f183"/>
                      </a:lnTo>
                      <a:lnTo>
                        <a:pt x="f184" y="f185"/>
                      </a:lnTo>
                      <a:lnTo>
                        <a:pt x="f186" y="f187"/>
                      </a:lnTo>
                      <a:lnTo>
                        <a:pt x="f188" y="f189"/>
                      </a:lnTo>
                      <a:lnTo>
                        <a:pt x="f190" y="f191"/>
                      </a:lnTo>
                      <a:lnTo>
                        <a:pt x="f192" y="f193"/>
                      </a:lnTo>
                      <a:lnTo>
                        <a:pt x="f137" y="f194"/>
                      </a:lnTo>
                      <a:lnTo>
                        <a:pt x="f195" y="f196"/>
                      </a:lnTo>
                      <a:lnTo>
                        <a:pt x="f197" y="f194"/>
                      </a:lnTo>
                      <a:lnTo>
                        <a:pt x="f134" y="f198"/>
                      </a:lnTo>
                      <a:lnTo>
                        <a:pt x="f199" y="f200"/>
                      </a:lnTo>
                      <a:lnTo>
                        <a:pt x="f201" y="f202"/>
                      </a:lnTo>
                      <a:lnTo>
                        <a:pt x="f203" y="f168"/>
                      </a:lnTo>
                      <a:lnTo>
                        <a:pt x="f204" y="f185"/>
                      </a:lnTo>
                      <a:lnTo>
                        <a:pt x="f205" y="f206"/>
                      </a:lnTo>
                      <a:lnTo>
                        <a:pt x="f97" y="f207"/>
                      </a:lnTo>
                      <a:lnTo>
                        <a:pt x="f208" y="f209"/>
                      </a:lnTo>
                      <a:lnTo>
                        <a:pt x="f210" y="f211"/>
                      </a:lnTo>
                      <a:lnTo>
                        <a:pt x="f212" y="f213"/>
                      </a:lnTo>
                      <a:lnTo>
                        <a:pt x="f91" y="f214"/>
                      </a:lnTo>
                      <a:lnTo>
                        <a:pt x="f215" y="f216"/>
                      </a:lnTo>
                      <a:lnTo>
                        <a:pt x="f217" y="f218"/>
                      </a:lnTo>
                      <a:lnTo>
                        <a:pt x="f217" y="f219"/>
                      </a:lnTo>
                      <a:lnTo>
                        <a:pt x="f217" y="f220"/>
                      </a:lnTo>
                      <a:lnTo>
                        <a:pt x="f215" y="f221"/>
                      </a:lnTo>
                      <a:lnTo>
                        <a:pt x="f91" y="f222"/>
                      </a:lnTo>
                      <a:lnTo>
                        <a:pt x="f212" y="f223"/>
                      </a:lnTo>
                      <a:lnTo>
                        <a:pt x="f210" y="f224"/>
                      </a:lnTo>
                      <a:lnTo>
                        <a:pt x="f208" y="f225"/>
                      </a:lnTo>
                      <a:lnTo>
                        <a:pt x="f97" y="f226"/>
                      </a:lnTo>
                      <a:lnTo>
                        <a:pt x="f227" y="f228"/>
                      </a:lnTo>
                      <a:lnTo>
                        <a:pt x="f229" y="f230"/>
                      </a:lnTo>
                      <a:lnTo>
                        <a:pt x="f231" y="f232"/>
                      </a:lnTo>
                      <a:lnTo>
                        <a:pt x="f233" y="f234"/>
                      </a:lnTo>
                      <a:lnTo>
                        <a:pt x="f235" y="f236"/>
                      </a:lnTo>
                      <a:lnTo>
                        <a:pt x="f237" y="f238"/>
                      </a:lnTo>
                      <a:lnTo>
                        <a:pt x="f136" y="f239"/>
                      </a:lnTo>
                      <a:lnTo>
                        <a:pt x="f240" y="f239"/>
                      </a:lnTo>
                      <a:lnTo>
                        <a:pt x="f241" y="f238"/>
                      </a:lnTo>
                      <a:lnTo>
                        <a:pt x="f242" y="f243"/>
                      </a:lnTo>
                      <a:lnTo>
                        <a:pt x="f96" y="f244"/>
                      </a:lnTo>
                      <a:lnTo>
                        <a:pt x="f245" y="f246"/>
                      </a:lnTo>
                      <a:lnTo>
                        <a:pt x="f182" y="f247"/>
                      </a:lnTo>
                      <a:lnTo>
                        <a:pt x="f248" y="f230"/>
                      </a:lnTo>
                      <a:lnTo>
                        <a:pt x="f249" y="f250"/>
                      </a:lnTo>
                      <a:lnTo>
                        <a:pt x="f251" y="f252"/>
                      </a:lnTo>
                      <a:lnTo>
                        <a:pt x="f253" y="f254"/>
                      </a:lnTo>
                      <a:lnTo>
                        <a:pt x="f255" y="f256"/>
                      </a:lnTo>
                      <a:lnTo>
                        <a:pt x="f257" y="f226"/>
                      </a:lnTo>
                      <a:lnTo>
                        <a:pt x="f258" y="f259"/>
                      </a:lnTo>
                      <a:lnTo>
                        <a:pt x="f260" y="f261"/>
                      </a:lnTo>
                      <a:lnTo>
                        <a:pt x="f262" y="f261"/>
                      </a:lnTo>
                      <a:lnTo>
                        <a:pt x="f148" y="f259"/>
                      </a:lnTo>
                      <a:lnTo>
                        <a:pt x="f263" y="f256"/>
                      </a:lnTo>
                      <a:lnTo>
                        <a:pt x="f157" y="f264"/>
                      </a:lnTo>
                      <a:lnTo>
                        <a:pt x="f151" y="f228"/>
                      </a:lnTo>
                      <a:lnTo>
                        <a:pt x="f265" y="f266"/>
                      </a:lnTo>
                      <a:lnTo>
                        <a:pt x="f267" y="f268"/>
                      </a:lnTo>
                      <a:lnTo>
                        <a:pt x="f269" y="f247"/>
                      </a:lnTo>
                      <a:lnTo>
                        <a:pt x="f129" y="f270"/>
                      </a:lnTo>
                      <a:lnTo>
                        <a:pt x="f271" y="f246"/>
                      </a:lnTo>
                      <a:lnTo>
                        <a:pt x="f272" y="f234"/>
                      </a:lnTo>
                      <a:lnTo>
                        <a:pt x="f273" y="f243"/>
                      </a:lnTo>
                      <a:lnTo>
                        <a:pt x="f274" y="f275"/>
                      </a:lnTo>
                      <a:lnTo>
                        <a:pt x="f276" y="f277"/>
                      </a:lnTo>
                      <a:lnTo>
                        <a:pt x="f276" y="f278"/>
                      </a:lnTo>
                      <a:lnTo>
                        <a:pt x="f276" y="f279"/>
                      </a:lnTo>
                      <a:lnTo>
                        <a:pt x="f280" y="f281"/>
                      </a:lnTo>
                      <a:lnTo>
                        <a:pt x="f273" y="f282"/>
                      </a:lnTo>
                      <a:lnTo>
                        <a:pt x="f129" y="f283"/>
                      </a:lnTo>
                      <a:lnTo>
                        <a:pt x="f284" y="f285"/>
                      </a:lnTo>
                      <a:lnTo>
                        <a:pt x="f265" y="f286"/>
                      </a:lnTo>
                      <a:lnTo>
                        <a:pt x="f151" y="f287"/>
                      </a:lnTo>
                      <a:lnTo>
                        <a:pt x="f167" y="f288"/>
                      </a:lnTo>
                      <a:lnTo>
                        <a:pt x="f289" y="f290"/>
                      </a:lnTo>
                      <a:lnTo>
                        <a:pt x="f291" y="f292"/>
                      </a:lnTo>
                      <a:lnTo>
                        <a:pt x="f180" y="f292"/>
                      </a:lnTo>
                      <a:lnTo>
                        <a:pt x="f293" y="f292"/>
                      </a:lnTo>
                      <a:lnTo>
                        <a:pt x="f294" y="f295"/>
                      </a:lnTo>
                      <a:lnTo>
                        <a:pt x="f296" y="f290"/>
                      </a:lnTo>
                      <a:lnTo>
                        <a:pt x="f297" y="f288"/>
                      </a:lnTo>
                      <a:lnTo>
                        <a:pt x="f298" y="f299"/>
                      </a:lnTo>
                      <a:lnTo>
                        <a:pt x="f300" y="f301"/>
                      </a:lnTo>
                      <a:lnTo>
                        <a:pt x="f205" y="f302"/>
                      </a:lnTo>
                      <a:lnTo>
                        <a:pt x="f95" y="f303"/>
                      </a:lnTo>
                      <a:lnTo>
                        <a:pt x="f126" y="f304"/>
                      </a:lnTo>
                      <a:lnTo>
                        <a:pt x="f305" y="f306"/>
                      </a:lnTo>
                      <a:lnTo>
                        <a:pt x="f307" y="f308"/>
                      </a:lnTo>
                      <a:lnTo>
                        <a:pt x="f109" y="f309"/>
                      </a:lnTo>
                      <a:lnTo>
                        <a:pt x="f111" y="f310"/>
                      </a:lnTo>
                      <a:lnTo>
                        <a:pt x="f81" y="f311"/>
                      </a:lnTo>
                      <a:lnTo>
                        <a:pt x="f312" y="f313"/>
                      </a:lnTo>
                      <a:lnTo>
                        <a:pt x="f314" y="f315"/>
                      </a:lnTo>
                      <a:lnTo>
                        <a:pt x="f314" y="f316"/>
                      </a:lnTo>
                      <a:lnTo>
                        <a:pt x="f317" y="f318"/>
                      </a:lnTo>
                      <a:lnTo>
                        <a:pt x="f319" y="f320"/>
                      </a:lnTo>
                      <a:lnTo>
                        <a:pt x="f321" y="f322"/>
                      </a:lnTo>
                      <a:lnTo>
                        <a:pt x="f111" y="f323"/>
                      </a:lnTo>
                      <a:lnTo>
                        <a:pt x="f324" y="f325"/>
                      </a:lnTo>
                      <a:lnTo>
                        <a:pt x="f326" y="f327"/>
                      </a:lnTo>
                      <a:lnTo>
                        <a:pt x="f328" y="f329"/>
                      </a:lnTo>
                      <a:lnTo>
                        <a:pt x="f305" y="f330"/>
                      </a:lnTo>
                      <a:lnTo>
                        <a:pt x="f106" y="f331"/>
                      </a:lnTo>
                      <a:lnTo>
                        <a:pt x="f89" y="f332"/>
                      </a:lnTo>
                      <a:lnTo>
                        <a:pt x="f217" y="f333"/>
                      </a:lnTo>
                      <a:lnTo>
                        <a:pt x="f102" y="f334"/>
                      </a:lnTo>
                      <a:lnTo>
                        <a:pt x="f212" y="f335"/>
                      </a:lnTo>
                      <a:lnTo>
                        <a:pt x="f336" y="f337"/>
                      </a:lnTo>
                      <a:lnTo>
                        <a:pt x="f102" y="f338"/>
                      </a:lnTo>
                      <a:lnTo>
                        <a:pt x="f217" y="f339"/>
                      </a:lnTo>
                      <a:lnTo>
                        <a:pt x="f89" y="f340"/>
                      </a:lnTo>
                      <a:lnTo>
                        <a:pt x="f341" y="f342"/>
                      </a:lnTo>
                      <a:lnTo>
                        <a:pt x="f343" y="f344"/>
                      </a:lnTo>
                      <a:lnTo>
                        <a:pt x="f345" y="f346"/>
                      </a:lnTo>
                      <a:lnTo>
                        <a:pt x="f328" y="f347"/>
                      </a:lnTo>
                      <a:lnTo>
                        <a:pt x="f123" y="f348"/>
                      </a:lnTo>
                      <a:lnTo>
                        <a:pt x="f109" y="f349"/>
                      </a:lnTo>
                      <a:lnTo>
                        <a:pt x="f113" y="f350"/>
                      </a:lnTo>
                      <a:lnTo>
                        <a:pt x="f317" y="f351"/>
                      </a:lnTo>
                      <a:lnTo>
                        <a:pt x="f352" y="f353"/>
                      </a:lnTo>
                      <a:lnTo>
                        <a:pt x="f354" y="f355"/>
                      </a:lnTo>
                      <a:lnTo>
                        <a:pt x="f356" y="f357"/>
                      </a:lnTo>
                      <a:lnTo>
                        <a:pt x="f358" y="f357"/>
                      </a:lnTo>
                      <a:lnTo>
                        <a:pt x="f74" y="f357"/>
                      </a:lnTo>
                      <a:lnTo>
                        <a:pt x="f359" y="f355"/>
                      </a:lnTo>
                      <a:lnTo>
                        <a:pt x="f360" y="f353"/>
                      </a:lnTo>
                      <a:lnTo>
                        <a:pt x="f30" y="f361"/>
                      </a:lnTo>
                      <a:lnTo>
                        <a:pt x="f34" y="f362"/>
                      </a:lnTo>
                      <a:lnTo>
                        <a:pt x="f363" y="f364"/>
                      </a:lnTo>
                      <a:lnTo>
                        <a:pt x="f38" y="f365"/>
                      </a:lnTo>
                      <a:lnTo>
                        <a:pt x="f40" y="f366"/>
                      </a:lnTo>
                      <a:lnTo>
                        <a:pt x="f42" y="f347"/>
                      </a:lnTo>
                      <a:lnTo>
                        <a:pt x="f367" y="f346"/>
                      </a:lnTo>
                      <a:lnTo>
                        <a:pt x="f368" y="f369"/>
                      </a:lnTo>
                      <a:lnTo>
                        <a:pt x="f370" y="f371"/>
                      </a:lnTo>
                      <a:lnTo>
                        <a:pt x="f372" y="f373"/>
                      </a:lnTo>
                      <a:lnTo>
                        <a:pt x="f374" y="f375"/>
                      </a:lnTo>
                      <a:lnTo>
                        <a:pt x="f376" y="f377"/>
                      </a:lnTo>
                      <a:lnTo>
                        <a:pt x="f378" y="f379"/>
                      </a:lnTo>
                      <a:lnTo>
                        <a:pt x="f378" y="f335"/>
                      </a:lnTo>
                      <a:lnTo>
                        <a:pt x="f376" y="f380"/>
                      </a:lnTo>
                      <a:lnTo>
                        <a:pt x="f374" y="f381"/>
                      </a:lnTo>
                      <a:lnTo>
                        <a:pt x="f372" y="f382"/>
                      </a:lnTo>
                      <a:lnTo>
                        <a:pt x="f370" y="f383"/>
                      </a:lnTo>
                      <a:lnTo>
                        <a:pt x="f384" y="f385"/>
                      </a:lnTo>
                      <a:lnTo>
                        <a:pt x="f386" y="f387"/>
                      </a:lnTo>
                      <a:lnTo>
                        <a:pt x="f388" y="f389"/>
                      </a:lnTo>
                      <a:lnTo>
                        <a:pt x="f390" y="f323"/>
                      </a:lnTo>
                      <a:lnTo>
                        <a:pt x="f391" y="f392"/>
                      </a:lnTo>
                      <a:lnTo>
                        <a:pt x="f363" y="f393"/>
                      </a:lnTo>
                      <a:lnTo>
                        <a:pt x="f363" y="f394"/>
                      </a:lnTo>
                      <a:lnTo>
                        <a:pt x="f18" y="f395"/>
                      </a:lnTo>
                      <a:lnTo>
                        <a:pt x="f396" y="f397"/>
                      </a:lnTo>
                      <a:lnTo>
                        <a:pt x="f398" y="f399"/>
                      </a:lnTo>
                      <a:lnTo>
                        <a:pt x="f54" y="f400"/>
                      </a:lnTo>
                      <a:lnTo>
                        <a:pt x="f44" y="f401"/>
                      </a:lnTo>
                      <a:lnTo>
                        <a:pt x="f370" y="f402"/>
                      </a:lnTo>
                      <a:lnTo>
                        <a:pt x="f403" y="f404"/>
                      </a:lnTo>
                      <a:lnTo>
                        <a:pt x="f405" y="f406"/>
                      </a:lnTo>
                      <a:lnTo>
                        <a:pt x="f407" y="f408"/>
                      </a:lnTo>
                      <a:lnTo>
                        <a:pt x="f409" y="f303"/>
                      </a:lnTo>
                      <a:lnTo>
                        <a:pt x="f410" y="f303"/>
                      </a:lnTo>
                      <a:lnTo>
                        <a:pt x="f411" y="f303"/>
                      </a:lnTo>
                      <a:lnTo>
                        <a:pt x="f412" y="f303"/>
                      </a:lnTo>
                      <a:lnTo>
                        <a:pt x="f413" y="f303"/>
                      </a:lnTo>
                      <a:lnTo>
                        <a:pt x="f414" y="f303"/>
                      </a:lnTo>
                      <a:lnTo>
                        <a:pt x="f415" y="f303"/>
                      </a:lnTo>
                      <a:lnTo>
                        <a:pt x="f416" y="f303"/>
                      </a:lnTo>
                      <a:lnTo>
                        <a:pt x="f417" y="f303"/>
                      </a:lnTo>
                      <a:lnTo>
                        <a:pt x="f418" y="f419"/>
                      </a:lnTo>
                      <a:lnTo>
                        <a:pt x="f420" y="f421"/>
                      </a:lnTo>
                      <a:lnTo>
                        <a:pt x="f422" y="f423"/>
                      </a:lnTo>
                      <a:lnTo>
                        <a:pt x="f424" y="f425"/>
                      </a:lnTo>
                      <a:lnTo>
                        <a:pt x="f426" y="f427"/>
                      </a:lnTo>
                      <a:lnTo>
                        <a:pt x="f428" y="f429"/>
                      </a:lnTo>
                      <a:lnTo>
                        <a:pt x="f428" y="f430"/>
                      </a:lnTo>
                      <a:lnTo>
                        <a:pt x="f428" y="f431"/>
                      </a:lnTo>
                      <a:lnTo>
                        <a:pt x="f432" y="f275"/>
                      </a:lnTo>
                      <a:lnTo>
                        <a:pt x="f433" y="f434"/>
                      </a:lnTo>
                      <a:lnTo>
                        <a:pt x="f435" y="f436"/>
                      </a:lnTo>
                      <a:lnTo>
                        <a:pt x="f417" y="f437"/>
                      </a:lnTo>
                      <a:lnTo>
                        <a:pt x="f438" y="f270"/>
                      </a:lnTo>
                      <a:lnTo>
                        <a:pt x="f439" y="f247"/>
                      </a:lnTo>
                      <a:lnTo>
                        <a:pt x="f440" y="f441"/>
                      </a:lnTo>
                      <a:lnTo>
                        <a:pt x="f442" y="f268"/>
                      </a:lnTo>
                      <a:lnTo>
                        <a:pt x="f443" y="f444"/>
                      </a:lnTo>
                      <a:lnTo>
                        <a:pt x="f445" y="f446"/>
                      </a:lnTo>
                      <a:lnTo>
                        <a:pt x="f447" y="f444"/>
                      </a:lnTo>
                      <a:lnTo>
                        <a:pt x="f448" y="f268"/>
                      </a:lnTo>
                      <a:lnTo>
                        <a:pt x="f449" y="f441"/>
                      </a:lnTo>
                      <a:lnTo>
                        <a:pt x="f450" y="f451"/>
                      </a:lnTo>
                      <a:lnTo>
                        <a:pt x="f413" y="f452"/>
                      </a:lnTo>
                      <a:lnTo>
                        <a:pt x="f453" y="f234"/>
                      </a:lnTo>
                      <a:lnTo>
                        <a:pt x="f454" y="f455"/>
                      </a:lnTo>
                      <a:lnTo>
                        <a:pt x="f456" y="f457"/>
                      </a:lnTo>
                      <a:lnTo>
                        <a:pt x="f458" y="f459"/>
                      </a:lnTo>
                      <a:lnTo>
                        <a:pt x="f460" y="f461"/>
                      </a:lnTo>
                      <a:lnTo>
                        <a:pt x="f462" y="f275"/>
                      </a:lnTo>
                      <a:lnTo>
                        <a:pt x="f463" y="f461"/>
                      </a:lnTo>
                      <a:lnTo>
                        <a:pt x="f464" y="f465"/>
                      </a:lnTo>
                      <a:lnTo>
                        <a:pt x="f466" y="f434"/>
                      </a:lnTo>
                      <a:lnTo>
                        <a:pt x="f467" y="f436"/>
                      </a:lnTo>
                      <a:lnTo>
                        <a:pt x="f9" y="f468"/>
                      </a:lnTo>
                      <a:lnTo>
                        <a:pt x="f376" y="f247"/>
                      </a:lnTo>
                      <a:lnTo>
                        <a:pt x="f469" y="f266"/>
                      </a:lnTo>
                      <a:lnTo>
                        <a:pt x="f470" y="f259"/>
                      </a:lnTo>
                      <a:lnTo>
                        <a:pt x="f13" y="f224"/>
                      </a:lnTo>
                      <a:lnTo>
                        <a:pt x="f46" y="f222"/>
                      </a:lnTo>
                      <a:lnTo>
                        <a:pt x="f384" y="f471"/>
                      </a:lnTo>
                      <a:lnTo>
                        <a:pt x="f46" y="f472"/>
                      </a:lnTo>
                      <a:lnTo>
                        <a:pt x="f13" y="f473"/>
                      </a:lnTo>
                      <a:lnTo>
                        <a:pt x="f470" y="f474"/>
                      </a:lnTo>
                      <a:lnTo>
                        <a:pt x="f469" y="f475"/>
                      </a:lnTo>
                      <a:lnTo>
                        <a:pt x="f376" y="f476"/>
                      </a:lnTo>
                      <a:lnTo>
                        <a:pt x="f9" y="f209"/>
                      </a:lnTo>
                      <a:lnTo>
                        <a:pt x="f467" y="f207"/>
                      </a:lnTo>
                      <a:lnTo>
                        <a:pt x="f466" y="f178"/>
                      </a:lnTo>
                      <a:lnTo>
                        <a:pt x="f464" y="f477"/>
                      </a:lnTo>
                      <a:lnTo>
                        <a:pt x="f463" y="f183"/>
                      </a:lnTo>
                      <a:lnTo>
                        <a:pt x="f462" y="f183"/>
                      </a:lnTo>
                      <a:lnTo>
                        <a:pt x="f460" y="f174"/>
                      </a:lnTo>
                      <a:lnTo>
                        <a:pt x="f458" y="f176"/>
                      </a:lnTo>
                      <a:lnTo>
                        <a:pt x="f456" y="f478"/>
                      </a:lnTo>
                      <a:lnTo>
                        <a:pt x="f454" y="f479"/>
                      </a:lnTo>
                      <a:lnTo>
                        <a:pt x="f453" y="f211"/>
                      </a:lnTo>
                      <a:lnTo>
                        <a:pt x="f480" y="f481"/>
                      </a:lnTo>
                      <a:lnTo>
                        <a:pt x="f482" y="f214"/>
                      </a:lnTo>
                      <a:lnTo>
                        <a:pt x="f483" y="f484"/>
                      </a:lnTo>
                      <a:lnTo>
                        <a:pt x="f485" y="f486"/>
                      </a:lnTo>
                      <a:lnTo>
                        <a:pt x="f487" y="f488"/>
                      </a:lnTo>
                      <a:lnTo>
                        <a:pt x="f489" y="f488"/>
                      </a:lnTo>
                      <a:lnTo>
                        <a:pt x="f415" y="f486"/>
                      </a:lnTo>
                      <a:lnTo>
                        <a:pt x="f490" y="f491"/>
                      </a:lnTo>
                      <a:lnTo>
                        <a:pt x="f492" y="f493"/>
                      </a:lnTo>
                      <a:lnTo>
                        <a:pt x="f416" y="f494"/>
                      </a:lnTo>
                      <a:lnTo>
                        <a:pt x="f495" y="f496"/>
                      </a:lnTo>
                      <a:lnTo>
                        <a:pt x="f497" y="f498"/>
                      </a:lnTo>
                      <a:lnTo>
                        <a:pt x="f499" y="f500"/>
                      </a:lnTo>
                      <a:lnTo>
                        <a:pt x="f501" y="f206"/>
                      </a:lnTo>
                      <a:lnTo>
                        <a:pt x="f435" y="f185"/>
                      </a:lnTo>
                      <a:lnTo>
                        <a:pt x="f502" y="f503"/>
                      </a:lnTo>
                      <a:lnTo>
                        <a:pt x="f504" y="f193"/>
                      </a:lnTo>
                      <a:lnTo>
                        <a:pt x="f424" y="f69"/>
                      </a:lnTo>
                      <a:lnTo>
                        <a:pt x="f504" y="f505"/>
                      </a:lnTo>
                      <a:lnTo>
                        <a:pt x="f433" y="f506"/>
                      </a:lnTo>
                      <a:lnTo>
                        <a:pt x="f435" y="f507"/>
                      </a:lnTo>
                      <a:lnTo>
                        <a:pt x="f417" y="f508"/>
                      </a:lnTo>
                      <a:lnTo>
                        <a:pt x="f509" y="f510"/>
                      </a:lnTo>
                      <a:lnTo>
                        <a:pt x="f511" y="f512"/>
                      </a:lnTo>
                      <a:lnTo>
                        <a:pt x="f513" y="f37"/>
                      </a:lnTo>
                      <a:lnTo>
                        <a:pt x="f514" y="f515"/>
                      </a:lnTo>
                      <a:lnTo>
                        <a:pt x="f514" y="f114"/>
                      </a:lnTo>
                      <a:lnTo>
                        <a:pt x="f513" y="f118"/>
                      </a:lnTo>
                      <a:lnTo>
                        <a:pt x="f438" y="f516"/>
                      </a:lnTo>
                      <a:lnTo>
                        <a:pt x="f499" y="f517"/>
                      </a:lnTo>
                      <a:lnTo>
                        <a:pt x="f509" y="f518"/>
                      </a:lnTo>
                      <a:lnTo>
                        <a:pt x="f417" y="f12"/>
                      </a:lnTo>
                      <a:lnTo>
                        <a:pt x="f519" y="f19"/>
                      </a:lnTo>
                      <a:lnTo>
                        <a:pt x="f520" y="f521"/>
                      </a:lnTo>
                      <a:lnTo>
                        <a:pt x="f522" y="f124"/>
                      </a:lnTo>
                      <a:lnTo>
                        <a:pt x="f480" y="f523"/>
                      </a:lnTo>
                      <a:lnTo>
                        <a:pt x="f524" y="f122"/>
                      </a:lnTo>
                      <a:lnTo>
                        <a:pt x="f525" y="f122"/>
                      </a:lnTo>
                      <a:lnTo>
                        <a:pt x="f526" y="f523"/>
                      </a:lnTo>
                      <a:lnTo>
                        <a:pt x="f527" y="f22"/>
                      </a:lnTo>
                      <a:lnTo>
                        <a:pt x="f528" y="f517"/>
                      </a:lnTo>
                      <a:lnTo>
                        <a:pt x="f7" y="f8"/>
                      </a:lnTo>
                      <a:close/>
                    </a:path>
                  </a:pathLst>
                </a:custGeom>
                <a:solidFill>
                  <a:srgbClr val="FFBE7D"/>
                </a:solidFill>
                <a:ln w="28575">
                  <a:solidFill>
                    <a:srgbClr val="000000"/>
                  </a:solidFill>
                  <a:prstDash val="solid"/>
                  <a:miter/>
                </a:ln>
              </p:spPr>
              <p:txBody>
                <a:bodyPr vert="horz" wrap="square" lIns="91440" tIns="45720" rIns="91440" bIns="45720" anchor="t" anchorCtr="0" compatLnSpc="1"/>
                <a:lstStyle/>
                <a:p>
                  <a:pPr>
                    <a:defRPr sz="1800" b="0" i="0" u="none" strike="noStrike" kern="0" cap="none" spc="0" baseline="0">
                      <a:solidFill>
                        <a:srgbClr val="000000"/>
                      </a:solidFill>
                      <a:uFillTx/>
                    </a:defRPr>
                  </a:pPr>
                  <a:r>
                    <a:rPr lang="en-GB" sz="1200">
                      <a:solidFill>
                        <a:srgbClr val="000000"/>
                      </a:solidFill>
                      <a:latin typeface="Arial"/>
                      <a:ea typeface="Calibri"/>
                      <a:cs typeface="Times New Roman"/>
                    </a:rPr>
                    <a:t> </a:t>
                  </a:r>
                </a:p>
              </p:txBody>
            </p:sp>
            <p:sp>
              <p:nvSpPr>
                <p:cNvPr id="42" name="Puzzle2"/>
                <p:cNvSpPr/>
                <p:nvPr/>
              </p:nvSpPr>
              <p:spPr>
                <a:xfrm>
                  <a:off x="8043446" y="4641915"/>
                  <a:ext cx="408142" cy="380929"/>
                </a:xfrm>
                <a:custGeom>
                  <a:avLst/>
                  <a:gdLst>
                    <a:gd name="f0" fmla="val 10800000"/>
                    <a:gd name="f1" fmla="val 5400000"/>
                    <a:gd name="f2" fmla="val 180"/>
                    <a:gd name="f3" fmla="val w"/>
                    <a:gd name="f4" fmla="val h"/>
                    <a:gd name="f5" fmla="val 0"/>
                    <a:gd name="f6" fmla="val 21600"/>
                    <a:gd name="f7" fmla="val 4247"/>
                    <a:gd name="f8" fmla="val 12354"/>
                    <a:gd name="f9" fmla="val 4134"/>
                    <a:gd name="f10" fmla="val 12468"/>
                    <a:gd name="f11" fmla="val 4010"/>
                    <a:gd name="f12" fmla="val 12581"/>
                    <a:gd name="f13" fmla="val 3897"/>
                    <a:gd name="f14" fmla="val 12637"/>
                    <a:gd name="f15" fmla="val 3773"/>
                    <a:gd name="f16" fmla="val 12694"/>
                    <a:gd name="f17" fmla="val 3637"/>
                    <a:gd name="f18" fmla="val 3524"/>
                    <a:gd name="f19" fmla="val 3400"/>
                    <a:gd name="f20" fmla="val 12665"/>
                    <a:gd name="f21" fmla="val 3287"/>
                    <a:gd name="f22" fmla="val 12609"/>
                    <a:gd name="f23" fmla="val 3027"/>
                    <a:gd name="f24" fmla="val 12496"/>
                    <a:gd name="f25" fmla="val 2790"/>
                    <a:gd name="f26" fmla="val 12340"/>
                    <a:gd name="f27" fmla="val 2530"/>
                    <a:gd name="f28" fmla="val 12142"/>
                    <a:gd name="f29" fmla="val 2293"/>
                    <a:gd name="f30" fmla="val 11987"/>
                    <a:gd name="f31" fmla="val 2033"/>
                    <a:gd name="f32" fmla="val 11817"/>
                    <a:gd name="f33" fmla="val 1773"/>
                    <a:gd name="f34" fmla="val 11676"/>
                    <a:gd name="f35" fmla="val 1638"/>
                    <a:gd name="f36" fmla="val 11662"/>
                    <a:gd name="f37" fmla="val 1513"/>
                    <a:gd name="f38" fmla="val 11634"/>
                    <a:gd name="f39" fmla="val 1378"/>
                    <a:gd name="f40" fmla="val 1253"/>
                    <a:gd name="f41" fmla="val 1118"/>
                    <a:gd name="f42" fmla="val 971"/>
                    <a:gd name="f43" fmla="val 11732"/>
                    <a:gd name="f44" fmla="val 835"/>
                    <a:gd name="f45" fmla="val 711"/>
                    <a:gd name="f46" fmla="val 11959"/>
                    <a:gd name="f47" fmla="val 553"/>
                    <a:gd name="f48" fmla="val 12086"/>
                    <a:gd name="f49" fmla="val 429"/>
                    <a:gd name="f50" fmla="val 12284"/>
                    <a:gd name="f51" fmla="val 271"/>
                    <a:gd name="f52" fmla="val 12524"/>
                    <a:gd name="f53" fmla="val 146"/>
                    <a:gd name="f54" fmla="val 12793"/>
                    <a:gd name="f55" fmla="val 79"/>
                    <a:gd name="f56" fmla="val 12962"/>
                    <a:gd name="f57" fmla="val 33"/>
                    <a:gd name="f58" fmla="val 13146"/>
                    <a:gd name="f59" fmla="val 11"/>
                    <a:gd name="f60" fmla="val 13386"/>
                    <a:gd name="f61" fmla="val 13641"/>
                    <a:gd name="f62" fmla="val 13881"/>
                    <a:gd name="f63" fmla="val 101"/>
                    <a:gd name="f64" fmla="val 14150"/>
                    <a:gd name="f65" fmla="val 192"/>
                    <a:gd name="f66" fmla="val 14404"/>
                    <a:gd name="f67" fmla="val 293"/>
                    <a:gd name="f68" fmla="val 14645"/>
                    <a:gd name="f69" fmla="val 451"/>
                    <a:gd name="f70" fmla="val 14857"/>
                    <a:gd name="f71" fmla="val 621"/>
                    <a:gd name="f72" fmla="val 15054"/>
                    <a:gd name="f73" fmla="val 734"/>
                    <a:gd name="f74" fmla="val 15125"/>
                    <a:gd name="f75" fmla="val 15210"/>
                    <a:gd name="f76" fmla="val 948"/>
                    <a:gd name="f77" fmla="val 15267"/>
                    <a:gd name="f78" fmla="val 1084"/>
                    <a:gd name="f79" fmla="val 15323"/>
                    <a:gd name="f80" fmla="val 1208"/>
                    <a:gd name="f81" fmla="val 15351"/>
                    <a:gd name="f82" fmla="val 1355"/>
                    <a:gd name="f83" fmla="val 15380"/>
                    <a:gd name="f84" fmla="val 1683"/>
                    <a:gd name="f85" fmla="val 1864"/>
                    <a:gd name="f86" fmla="val 2225"/>
                    <a:gd name="f87" fmla="val 15238"/>
                    <a:gd name="f88" fmla="val 2428"/>
                    <a:gd name="f89" fmla="val 15153"/>
                    <a:gd name="f90" fmla="val 2745"/>
                    <a:gd name="f91" fmla="val 15026"/>
                    <a:gd name="f92" fmla="val 3005"/>
                    <a:gd name="f93" fmla="val 14913"/>
                    <a:gd name="f94" fmla="val 3264"/>
                    <a:gd name="f95" fmla="val 14828"/>
                    <a:gd name="f96" fmla="val 3513"/>
                    <a:gd name="f97" fmla="val 14800"/>
                    <a:gd name="f98" fmla="val 3615"/>
                    <a:gd name="f99" fmla="val 3728"/>
                    <a:gd name="f100" fmla="val 3807"/>
                    <a:gd name="f101" fmla="val 3920"/>
                    <a:gd name="f102" fmla="val 14998"/>
                    <a:gd name="f103" fmla="val 15097"/>
                    <a:gd name="f104" fmla="val 4089"/>
                    <a:gd name="f105" fmla="val 4179"/>
                    <a:gd name="f106" fmla="val 15408"/>
                    <a:gd name="f107" fmla="val 15620"/>
                    <a:gd name="f108" fmla="val 4326"/>
                    <a:gd name="f109" fmla="val 15860"/>
                    <a:gd name="f110" fmla="val 4394"/>
                    <a:gd name="f111" fmla="val 16129"/>
                    <a:gd name="f112" fmla="val 4439"/>
                    <a:gd name="f113" fmla="val 16440"/>
                    <a:gd name="f114" fmla="val 4507"/>
                    <a:gd name="f115" fmla="val 16737"/>
                    <a:gd name="f116" fmla="val 4552"/>
                    <a:gd name="f117" fmla="val 17090"/>
                    <a:gd name="f118" fmla="val 4575"/>
                    <a:gd name="f119" fmla="val 17443"/>
                    <a:gd name="f120" fmla="val 4586"/>
                    <a:gd name="f121" fmla="val 17825"/>
                    <a:gd name="f122" fmla="val 18193"/>
                    <a:gd name="f123" fmla="val 18574"/>
                    <a:gd name="f124" fmla="val 18984"/>
                    <a:gd name="f125" fmla="val 19366"/>
                    <a:gd name="f126" fmla="val 19748"/>
                    <a:gd name="f127" fmla="val 4462"/>
                    <a:gd name="f128" fmla="val 20129"/>
                    <a:gd name="f129" fmla="val 4371"/>
                    <a:gd name="f130" fmla="val 20483"/>
                    <a:gd name="f131" fmla="val 4292"/>
                    <a:gd name="f132" fmla="val 20836"/>
                    <a:gd name="f133" fmla="val 4202"/>
                    <a:gd name="f134" fmla="val 21161"/>
                    <a:gd name="f135" fmla="val 4744"/>
                    <a:gd name="f136" fmla="val 5264"/>
                    <a:gd name="f137" fmla="val 5784"/>
                    <a:gd name="f138" fmla="val 6235"/>
                    <a:gd name="f139" fmla="val 6676"/>
                    <a:gd name="f140" fmla="val 7060"/>
                    <a:gd name="f141" fmla="val 7410"/>
                    <a:gd name="f142" fmla="val 7670"/>
                    <a:gd name="f143" fmla="val 8020"/>
                    <a:gd name="f144" fmla="val 21020"/>
                    <a:gd name="f145" fmla="val 8303"/>
                    <a:gd name="f146" fmla="val 20893"/>
                    <a:gd name="f147" fmla="val 8563"/>
                    <a:gd name="f148" fmla="val 20695"/>
                    <a:gd name="f149" fmla="val 8800"/>
                    <a:gd name="f150" fmla="val 20511"/>
                    <a:gd name="f151" fmla="val 8969"/>
                    <a:gd name="f152" fmla="val 20285"/>
                    <a:gd name="f153" fmla="val 9150"/>
                    <a:gd name="f154" fmla="val 20045"/>
                    <a:gd name="f155" fmla="val 9252"/>
                    <a:gd name="f156" fmla="val 19804"/>
                    <a:gd name="f157" fmla="val 9342"/>
                    <a:gd name="f158" fmla="val 19550"/>
                    <a:gd name="f159" fmla="val 9410"/>
                    <a:gd name="f160" fmla="val 19281"/>
                    <a:gd name="f161" fmla="val 9433"/>
                    <a:gd name="f162" fmla="val 19013"/>
                    <a:gd name="f163" fmla="val 18744"/>
                    <a:gd name="f164" fmla="val 9387"/>
                    <a:gd name="f165" fmla="val 18504"/>
                    <a:gd name="f166" fmla="val 9320"/>
                    <a:gd name="f167" fmla="val 18221"/>
                    <a:gd name="f168" fmla="val 9207"/>
                    <a:gd name="f169" fmla="val 17981"/>
                    <a:gd name="f170" fmla="val 9105"/>
                    <a:gd name="f171" fmla="val 17740"/>
                    <a:gd name="f172" fmla="val 8924"/>
                    <a:gd name="f173" fmla="val 17514"/>
                    <a:gd name="f174" fmla="val 8777"/>
                    <a:gd name="f175" fmla="val 17274"/>
                    <a:gd name="f176" fmla="val 8642"/>
                    <a:gd name="f177" fmla="val 17034"/>
                    <a:gd name="f178" fmla="val 16765"/>
                    <a:gd name="f179" fmla="val 8472"/>
                    <a:gd name="f180" fmla="val 16468"/>
                    <a:gd name="f181" fmla="val 8450"/>
                    <a:gd name="f182" fmla="val 16157"/>
                    <a:gd name="f183" fmla="val 15563"/>
                    <a:gd name="f184" fmla="val 8540"/>
                    <a:gd name="f185" fmla="val 14729"/>
                    <a:gd name="f186" fmla="val 8868"/>
                    <a:gd name="f187" fmla="val 14616"/>
                    <a:gd name="f188" fmla="val 14475"/>
                    <a:gd name="f189" fmla="val 9060"/>
                    <a:gd name="f190" fmla="val 14376"/>
                    <a:gd name="f191" fmla="val 9184"/>
                    <a:gd name="f192" fmla="val 14291"/>
                    <a:gd name="f193" fmla="val 9297"/>
                    <a:gd name="f194" fmla="val 14206"/>
                    <a:gd name="f195" fmla="val 14121"/>
                    <a:gd name="f196" fmla="val 9579"/>
                    <a:gd name="f197" fmla="val 14051"/>
                    <a:gd name="f198" fmla="val 9726"/>
                    <a:gd name="f199" fmla="val 13994"/>
                    <a:gd name="f200" fmla="val 9884"/>
                    <a:gd name="f201" fmla="val 13938"/>
                    <a:gd name="f202" fmla="val 10054"/>
                    <a:gd name="f203" fmla="val 13909"/>
                    <a:gd name="f204" fmla="val 10257"/>
                    <a:gd name="f205" fmla="val 10449"/>
                    <a:gd name="f206" fmla="val 10664"/>
                    <a:gd name="f207" fmla="val 10856"/>
                    <a:gd name="f208" fmla="val 11037"/>
                    <a:gd name="f209" fmla="val 13966"/>
                    <a:gd name="f210" fmla="val 11206"/>
                    <a:gd name="f211" fmla="val 14023"/>
                    <a:gd name="f212" fmla="val 11353"/>
                    <a:gd name="f213" fmla="val 14093"/>
                    <a:gd name="f214" fmla="val 11511"/>
                    <a:gd name="f215" fmla="val 14178"/>
                    <a:gd name="f216" fmla="val 11635"/>
                    <a:gd name="f217" fmla="val 14263"/>
                    <a:gd name="f218" fmla="val 11748"/>
                    <a:gd name="f219" fmla="val 11861"/>
                    <a:gd name="f220" fmla="val 11941"/>
                    <a:gd name="f221" fmla="val 12031"/>
                    <a:gd name="f222" fmla="val 14758"/>
                    <a:gd name="f223" fmla="val 12099"/>
                    <a:gd name="f224" fmla="val 14885"/>
                    <a:gd name="f225" fmla="val 12200"/>
                    <a:gd name="f226" fmla="val 12268"/>
                    <a:gd name="f227" fmla="val 15507"/>
                    <a:gd name="f228" fmla="val 12291"/>
                    <a:gd name="f229" fmla="val 15832"/>
                    <a:gd name="f230" fmla="val 12246"/>
                    <a:gd name="f231" fmla="val 16482"/>
                    <a:gd name="f232" fmla="val 12178"/>
                    <a:gd name="f233" fmla="val 16807"/>
                    <a:gd name="f234" fmla="val 12008"/>
                    <a:gd name="f235" fmla="val 17330"/>
                    <a:gd name="f236" fmla="val 11884"/>
                    <a:gd name="f237" fmla="val 17542"/>
                    <a:gd name="f238" fmla="val 17712"/>
                    <a:gd name="f239" fmla="val 11613"/>
                    <a:gd name="f240" fmla="val 17839"/>
                    <a:gd name="f241" fmla="val 11489"/>
                    <a:gd name="f242" fmla="val 18037"/>
                    <a:gd name="f243" fmla="val 11398"/>
                    <a:gd name="f244" fmla="val 11319"/>
                    <a:gd name="f245" fmla="val 18447"/>
                    <a:gd name="f246" fmla="val 11251"/>
                    <a:gd name="f247" fmla="val 18659"/>
                    <a:gd name="f248" fmla="val 18900"/>
                    <a:gd name="f249" fmla="val 11184"/>
                    <a:gd name="f250" fmla="val 19154"/>
                    <a:gd name="f251" fmla="val 19423"/>
                    <a:gd name="f252" fmla="val 11229"/>
                    <a:gd name="f253" fmla="val 19663"/>
                    <a:gd name="f254" fmla="val 11297"/>
                    <a:gd name="f255" fmla="val 19903"/>
                    <a:gd name="f256" fmla="val 11376"/>
                    <a:gd name="f257" fmla="val 20158"/>
                    <a:gd name="f258" fmla="val 20398"/>
                    <a:gd name="f259" fmla="val 11681"/>
                    <a:gd name="f260" fmla="val 20610"/>
                    <a:gd name="f261" fmla="val 20808"/>
                    <a:gd name="f262" fmla="val 12121"/>
                    <a:gd name="f263" fmla="val 20992"/>
                    <a:gd name="f264" fmla="val 12404"/>
                    <a:gd name="f265" fmla="val 12528"/>
                    <a:gd name="f266" fmla="val 21190"/>
                    <a:gd name="f267" fmla="val 12856"/>
                    <a:gd name="f268" fmla="val 21274"/>
                    <a:gd name="f269" fmla="val 13330"/>
                    <a:gd name="f270" fmla="val 21373"/>
                    <a:gd name="f271" fmla="val 13963"/>
                    <a:gd name="f272" fmla="val 21486"/>
                    <a:gd name="f273" fmla="val 14313"/>
                    <a:gd name="f274" fmla="val 21543"/>
                    <a:gd name="f275" fmla="val 14652"/>
                    <a:gd name="f276" fmla="val 21571"/>
                    <a:gd name="f277" fmla="val 15025"/>
                    <a:gd name="f278" fmla="val 15409"/>
                    <a:gd name="f279" fmla="val 15782"/>
                    <a:gd name="f280" fmla="val 16177"/>
                    <a:gd name="f281" fmla="val 16516"/>
                    <a:gd name="f282" fmla="val 16889"/>
                    <a:gd name="f283" fmla="val 21402"/>
                    <a:gd name="f284" fmla="val 16821"/>
                    <a:gd name="f285" fmla="val 16776"/>
                    <a:gd name="f286" fmla="val 20935"/>
                    <a:gd name="f287" fmla="val 16742"/>
                    <a:gd name="f288" fmla="val 20667"/>
                    <a:gd name="f289" fmla="val 16719"/>
                    <a:gd name="f290" fmla="val 20370"/>
                    <a:gd name="f291" fmla="val 16697"/>
                    <a:gd name="f292" fmla="val 19719"/>
                    <a:gd name="f293" fmla="val 18306"/>
                    <a:gd name="f294" fmla="val 16753"/>
                    <a:gd name="f295" fmla="val 17599"/>
                    <a:gd name="f296" fmla="val 16949"/>
                    <a:gd name="f297" fmla="val 16383"/>
                    <a:gd name="f298" fmla="val 16934"/>
                    <a:gd name="f299" fmla="val 17002"/>
                    <a:gd name="f300" fmla="val 15945"/>
                    <a:gd name="f301" fmla="val 17081"/>
                    <a:gd name="f302" fmla="val 15790"/>
                    <a:gd name="f303" fmla="val 17194"/>
                    <a:gd name="f304" fmla="val 15648"/>
                    <a:gd name="f305" fmla="val 17318"/>
                    <a:gd name="f306" fmla="val 17453"/>
                    <a:gd name="f307" fmla="val 17600"/>
                    <a:gd name="f308" fmla="val 15450"/>
                    <a:gd name="f309" fmla="val 17758"/>
                    <a:gd name="f310" fmla="val 17905"/>
                    <a:gd name="f311" fmla="val 15479"/>
                    <a:gd name="f312" fmla="val 18064"/>
                    <a:gd name="f313" fmla="val 15535"/>
                    <a:gd name="f314" fmla="val 18233"/>
                    <a:gd name="f315" fmla="val 18380"/>
                    <a:gd name="f316" fmla="val 15733"/>
                    <a:gd name="f317" fmla="val 18561"/>
                    <a:gd name="f318" fmla="val 18707"/>
                    <a:gd name="f319" fmla="val 15973"/>
                    <a:gd name="f320" fmla="val 18866"/>
                    <a:gd name="f321" fmla="val 18990"/>
                    <a:gd name="f322" fmla="val 16327"/>
                    <a:gd name="f323" fmla="val 19125"/>
                    <a:gd name="f324" fmla="val 19295"/>
                    <a:gd name="f325" fmla="val 16624"/>
                    <a:gd name="f326" fmla="val 19464"/>
                    <a:gd name="f327" fmla="val 19668"/>
                    <a:gd name="f328" fmla="val 19860"/>
                    <a:gd name="f329" fmla="val 16836"/>
                    <a:gd name="f330" fmla="val 20052"/>
                    <a:gd name="f331" fmla="val 16864"/>
                    <a:gd name="f332" fmla="val 20266"/>
                    <a:gd name="f333" fmla="val 20470"/>
                    <a:gd name="f334" fmla="val 16793"/>
                    <a:gd name="f335" fmla="val 20662"/>
                    <a:gd name="f336" fmla="val 16708"/>
                    <a:gd name="f337" fmla="val 20854"/>
                    <a:gd name="f338" fmla="val 16567"/>
                    <a:gd name="f339" fmla="val 21035"/>
                    <a:gd name="f340" fmla="val 16412"/>
                    <a:gd name="f341" fmla="val 21182"/>
                    <a:gd name="f342" fmla="val 16214"/>
                    <a:gd name="f343" fmla="val 21340"/>
                    <a:gd name="f344" fmla="val 16002"/>
                    <a:gd name="f345" fmla="val 21441"/>
                    <a:gd name="f346" fmla="val 21532"/>
                    <a:gd name="f347" fmla="val 15436"/>
                    <a:gd name="f348" fmla="val 15083"/>
                    <a:gd name="f349" fmla="val 14531"/>
                    <a:gd name="f350" fmla="val 21577"/>
                    <a:gd name="f351" fmla="val 21487"/>
                    <a:gd name="f352" fmla="val 21419"/>
                    <a:gd name="f353" fmla="val 21351"/>
                    <a:gd name="f354" fmla="val 13768"/>
                    <a:gd name="f355" fmla="val 21204"/>
                    <a:gd name="f356" fmla="val 13500"/>
                    <a:gd name="f357" fmla="val 13287"/>
                    <a:gd name="f358" fmla="val 20809"/>
                    <a:gd name="f359" fmla="val 13090"/>
                    <a:gd name="f360" fmla="val 20594"/>
                    <a:gd name="f361" fmla="val 20357"/>
                    <a:gd name="f362" fmla="val 12821"/>
                    <a:gd name="f363" fmla="val 20120"/>
                    <a:gd name="f364" fmla="val 12764"/>
                    <a:gd name="f365" fmla="val 19882"/>
                    <a:gd name="f366" fmla="val 12708"/>
                    <a:gd name="f367" fmla="val 19645"/>
                    <a:gd name="f368" fmla="val 12736"/>
                    <a:gd name="f369" fmla="val 19430"/>
                    <a:gd name="f370" fmla="val 19227"/>
                    <a:gd name="f371" fmla="val 12906"/>
                    <a:gd name="f372" fmla="val 19148"/>
                    <a:gd name="f373" fmla="val 19058"/>
                    <a:gd name="f374" fmla="val 13047"/>
                    <a:gd name="f375" fmla="val 18911"/>
                    <a:gd name="f376" fmla="val 13259"/>
                    <a:gd name="f377" fmla="val 18775"/>
                    <a:gd name="f378" fmla="val 13471"/>
                    <a:gd name="f379" fmla="val 18628"/>
                    <a:gd name="f380" fmla="val 18470"/>
                    <a:gd name="f381" fmla="val 13740"/>
                    <a:gd name="f382" fmla="val 18301"/>
                    <a:gd name="f383" fmla="val 13825"/>
                    <a:gd name="f384" fmla="val 18143"/>
                    <a:gd name="f385" fmla="val 13853"/>
                    <a:gd name="f386" fmla="val 17973"/>
                    <a:gd name="f387" fmla="val 17804"/>
                    <a:gd name="f388" fmla="val 17646"/>
                    <a:gd name="f389" fmla="val 13796"/>
                    <a:gd name="f390" fmla="val 17499"/>
                    <a:gd name="f391" fmla="val 13726"/>
                    <a:gd name="f392" fmla="val 17341"/>
                    <a:gd name="f393" fmla="val 17216"/>
                    <a:gd name="f394" fmla="val 13528"/>
                    <a:gd name="f395" fmla="val 17103"/>
                    <a:gd name="f396" fmla="val 17024"/>
                    <a:gd name="f397" fmla="val 13118"/>
                    <a:gd name="f398" fmla="val 12991"/>
                    <a:gd name="f399" fmla="val 12849"/>
                    <a:gd name="f400" fmla="val 12383"/>
                    <a:gd name="f401" fmla="val 10701"/>
                    <a:gd name="f402" fmla="val 9640"/>
                    <a:gd name="f403" fmla="val 8566"/>
                    <a:gd name="f404" fmla="val 7478"/>
                    <a:gd name="f405" fmla="val 6502"/>
                    <a:gd name="f406" fmla="val 5739"/>
                    <a:gd name="f407" fmla="val 16674"/>
                    <a:gd name="f408" fmla="val 5894"/>
                    <a:gd name="f409" fmla="val 16414"/>
                    <a:gd name="f410" fmla="val 6036"/>
                    <a:gd name="f411" fmla="val 16154"/>
                    <a:gd name="f412" fmla="val 6177"/>
                    <a:gd name="f413" fmla="val 15849"/>
                    <a:gd name="f414" fmla="val 6248"/>
                    <a:gd name="f415" fmla="val 15544"/>
                    <a:gd name="f416" fmla="val 6304"/>
                    <a:gd name="f417" fmla="val 15217"/>
                    <a:gd name="f418" fmla="val 6332"/>
                    <a:gd name="f419" fmla="val 14866"/>
                    <a:gd name="f420" fmla="val 6361"/>
                    <a:gd name="f421" fmla="val 14550"/>
                    <a:gd name="f422" fmla="val 14200"/>
                    <a:gd name="f423" fmla="val 13850"/>
                    <a:gd name="f424" fmla="val 6276"/>
                    <a:gd name="f425" fmla="val 13522"/>
                    <a:gd name="f426" fmla="val 6219"/>
                    <a:gd name="f427" fmla="val 13206"/>
                    <a:gd name="f428" fmla="val 6149"/>
                    <a:gd name="f429" fmla="val 12901"/>
                    <a:gd name="f430" fmla="val 6064"/>
                    <a:gd name="f431" fmla="val 12618"/>
                    <a:gd name="f432" fmla="val 5951"/>
                    <a:gd name="f433" fmla="val 12358"/>
                    <a:gd name="f434" fmla="val 5838"/>
                    <a:gd name="f435" fmla="val 5626"/>
                    <a:gd name="f436" fmla="val 11794"/>
                    <a:gd name="f437" fmla="val 5513"/>
                    <a:gd name="f438" fmla="val 11658"/>
                    <a:gd name="f439" fmla="val 5414"/>
                    <a:gd name="f440" fmla="val 11556"/>
                    <a:gd name="f441" fmla="val 5301"/>
                    <a:gd name="f442" fmla="val 11466"/>
                    <a:gd name="f443" fmla="val 5187"/>
                    <a:gd name="f444" fmla="val 5089"/>
                    <a:gd name="f445" fmla="val 4947"/>
                    <a:gd name="f446" fmla="val 4834"/>
                    <a:gd name="f447" fmla="val 4707"/>
                    <a:gd name="f448" fmla="val 4565"/>
                    <a:gd name="f449" fmla="val 11443"/>
                    <a:gd name="f450" fmla="val 4410"/>
                    <a:gd name="f451" fmla="val 4240"/>
                    <a:gd name="f452" fmla="val 11703"/>
                    <a:gd name="f453" fmla="val 3887"/>
                    <a:gd name="f454" fmla="val 11986"/>
                    <a:gd name="f455" fmla="val 3505"/>
                    <a:gd name="f456" fmla="val 12144"/>
                    <a:gd name="f457" fmla="val 3265"/>
                    <a:gd name="f458" fmla="val 3025"/>
                    <a:gd name="f459" fmla="val 12336"/>
                    <a:gd name="f460" fmla="val 2756"/>
                    <a:gd name="f461" fmla="val 2445"/>
                    <a:gd name="f462" fmla="val 12438"/>
                    <a:gd name="f463" fmla="val 2176"/>
                    <a:gd name="f464" fmla="val 1880"/>
                    <a:gd name="f465" fmla="val 1583"/>
                    <a:gd name="f466" fmla="val 1314"/>
                    <a:gd name="f467" fmla="val 1046"/>
                    <a:gd name="f468" fmla="val 791"/>
                    <a:gd name="f469" fmla="val 692"/>
                    <a:gd name="f470" fmla="val 11918"/>
                    <a:gd name="f471" fmla="val 579"/>
                    <a:gd name="f472" fmla="val 11816"/>
                    <a:gd name="f473" fmla="val 466"/>
                    <a:gd name="f474" fmla="val 381"/>
                    <a:gd name="f475" fmla="val 11579"/>
                    <a:gd name="f476" fmla="val 310"/>
                    <a:gd name="f477" fmla="val 226"/>
                    <a:gd name="f478" fmla="val 169"/>
                    <a:gd name="f479" fmla="val 11138"/>
                    <a:gd name="f480" fmla="val 113"/>
                    <a:gd name="f481" fmla="val 10969"/>
                    <a:gd name="f482" fmla="val 56"/>
                    <a:gd name="f483" fmla="val 10800"/>
                    <a:gd name="f484" fmla="val 28"/>
                    <a:gd name="f485" fmla="val 10619"/>
                    <a:gd name="f486" fmla="val 10404"/>
                    <a:gd name="f487" fmla="val 10076"/>
                    <a:gd name="f488" fmla="val 9952"/>
                    <a:gd name="f489" fmla="val 84"/>
                    <a:gd name="f490" fmla="val 9794"/>
                    <a:gd name="f491" fmla="val 141"/>
                    <a:gd name="f492" fmla="val 9692"/>
                    <a:gd name="f493" fmla="val 9557"/>
                    <a:gd name="f494" fmla="val 282"/>
                    <a:gd name="f495" fmla="val 9455"/>
                    <a:gd name="f496" fmla="val 9365"/>
                    <a:gd name="f497" fmla="val 9274"/>
                    <a:gd name="f498" fmla="val 9128"/>
                    <a:gd name="f499" fmla="val 932"/>
                    <a:gd name="f500" fmla="val 1201"/>
                    <a:gd name="f501" fmla="val 8913"/>
                    <a:gd name="f502" fmla="val 1498"/>
                    <a:gd name="f503" fmla="val 8890"/>
                    <a:gd name="f504" fmla="val 1795"/>
                    <a:gd name="f505" fmla="val 2120"/>
                    <a:gd name="f506" fmla="val 3081"/>
                    <a:gd name="f507" fmla="val 9173"/>
                    <a:gd name="f508" fmla="val 3378"/>
                    <a:gd name="f509" fmla="val 3647"/>
                    <a:gd name="f510" fmla="val 9466"/>
                    <a:gd name="f511" fmla="val 4085"/>
                    <a:gd name="f512" fmla="val 9670"/>
                    <a:gd name="f513" fmla="val 4269"/>
                    <a:gd name="f514" fmla="val 4467"/>
                    <a:gd name="f515" fmla="val 9771"/>
                    <a:gd name="f516" fmla="val 4650"/>
                    <a:gd name="f517" fmla="val 9749"/>
                    <a:gd name="f518" fmla="val 5032"/>
                    <a:gd name="f519" fmla="val 9715"/>
                    <a:gd name="f520" fmla="val 5216"/>
                    <a:gd name="f521" fmla="val 9625"/>
                    <a:gd name="f522" fmla="val 5385"/>
                    <a:gd name="f523" fmla="val 9534"/>
                    <a:gd name="f524" fmla="val 9229"/>
                    <a:gd name="f525" fmla="val 5710"/>
                    <a:gd name="f526" fmla="val 5767"/>
                    <a:gd name="f527" fmla="val 8845"/>
                    <a:gd name="f528" fmla="val 8585"/>
                    <a:gd name="f529" fmla="val 8325"/>
                    <a:gd name="f530" fmla="val 5654"/>
                    <a:gd name="f531" fmla="val 7840"/>
                    <a:gd name="f532" fmla="val 5442"/>
                    <a:gd name="f533" fmla="val 7648"/>
                    <a:gd name="f534" fmla="val 7433"/>
                    <a:gd name="f535" fmla="val 5329"/>
                    <a:gd name="f536" fmla="val 7241"/>
                    <a:gd name="f537" fmla="val 6755"/>
                    <a:gd name="f538" fmla="val 6281"/>
                    <a:gd name="f539" fmla="val 5498"/>
                    <a:gd name="f540" fmla="val 5597"/>
                    <a:gd name="f541" fmla="val 6191"/>
                    <a:gd name="f542" fmla="val 6545"/>
                    <a:gd name="f543" fmla="val 4225"/>
                    <a:gd name="f544" fmla="val 6954"/>
                    <a:gd name="f545" fmla="val 4315"/>
                    <a:gd name="f546" fmla="val 7930"/>
                    <a:gd name="f547" fmla="val 9018"/>
                    <a:gd name="f548" fmla="val 9570"/>
                    <a:gd name="f549" fmla="val 10107"/>
                    <a:gd name="f550" fmla="val 4484"/>
                    <a:gd name="f551" fmla="val 10630"/>
                    <a:gd name="f552" fmla="val 11082"/>
                    <a:gd name="f553" fmla="val 11520"/>
                    <a:gd name="f554" fmla="val 11874"/>
                    <a:gd name="f555" fmla="val 12029"/>
                    <a:gd name="f556" fmla="val 4349"/>
                    <a:gd name="f557" fmla="val 12171"/>
                    <a:gd name="f558" fmla="+- 0 0 -90"/>
                    <a:gd name="f559" fmla="*/ f3 1 21600"/>
                    <a:gd name="f560" fmla="*/ f4 1 21600"/>
                    <a:gd name="f561" fmla="+- f6 0 f5"/>
                    <a:gd name="f562" fmla="*/ f558 f0 1"/>
                    <a:gd name="f563" fmla="*/ f561 1 21600"/>
                    <a:gd name="f564" fmla="*/ 1 f561 1"/>
                    <a:gd name="f565" fmla="*/ 855 f561 1"/>
                    <a:gd name="f566" fmla="*/ 346 f561 1"/>
                    <a:gd name="f567" fmla="*/ 1351 f561 1"/>
                    <a:gd name="f568" fmla="*/ 856 f561 1"/>
                    <a:gd name="f569" fmla="*/ 888 f561 1"/>
                    <a:gd name="f570" fmla="*/ 1385 f561 1"/>
                    <a:gd name="f571" fmla="*/ 1353 f561 1"/>
                    <a:gd name="f572" fmla="*/ 1778 f561 1"/>
                    <a:gd name="f573" fmla="*/ 963 f561 1"/>
                    <a:gd name="f574" fmla="*/ 1390 f561 1"/>
                    <a:gd name="f575" fmla="*/ 366 f561 1"/>
                    <a:gd name="f576" fmla="*/ 889 f561 1"/>
                    <a:gd name="f577" fmla="*/ 2 f561 1"/>
                    <a:gd name="f578" fmla="*/ 376 f561 1"/>
                    <a:gd name="f579" fmla="*/ 5394 f561 1"/>
                    <a:gd name="f580" fmla="*/ 6735 f561 1"/>
                    <a:gd name="f581" fmla="*/ 16182 f561 1"/>
                    <a:gd name="f582" fmla="*/ 20441 f561 1"/>
                    <a:gd name="f583" fmla="*/ f562 1 f2"/>
                    <a:gd name="f584" fmla="*/ f564 1 21600"/>
                    <a:gd name="f585" fmla="*/ f565 1 21600"/>
                    <a:gd name="f586" fmla="*/ f566 1 21600"/>
                    <a:gd name="f587" fmla="*/ f567 1 21600"/>
                    <a:gd name="f588" fmla="*/ f568 1 21600"/>
                    <a:gd name="f589" fmla="*/ f569 1 21600"/>
                    <a:gd name="f590" fmla="*/ f570 1 21600"/>
                    <a:gd name="f591" fmla="*/ f571 1 21600"/>
                    <a:gd name="f592" fmla="*/ f572 1 21600"/>
                    <a:gd name="f593" fmla="*/ f573 1 21600"/>
                    <a:gd name="f594" fmla="*/ f574 1 21600"/>
                    <a:gd name="f595" fmla="*/ f575 1 21600"/>
                    <a:gd name="f596" fmla="*/ f576 1 21600"/>
                    <a:gd name="f597" fmla="*/ f577 1 21600"/>
                    <a:gd name="f598" fmla="*/ f578 1 21600"/>
                    <a:gd name="f599" fmla="*/ f579 1 21600"/>
                    <a:gd name="f600" fmla="*/ f580 1 21600"/>
                    <a:gd name="f601" fmla="*/ f581 1 21600"/>
                    <a:gd name="f602" fmla="*/ f582 1 21600"/>
                    <a:gd name="f603" fmla="+- f583 0 f1"/>
                    <a:gd name="f604" fmla="*/ f584 1 f563"/>
                    <a:gd name="f605" fmla="*/ f585 1 f563"/>
                    <a:gd name="f606" fmla="*/ f586 1 f563"/>
                    <a:gd name="f607" fmla="*/ f587 1 f563"/>
                    <a:gd name="f608" fmla="*/ f588 1 f563"/>
                    <a:gd name="f609" fmla="*/ f589 1 f563"/>
                    <a:gd name="f610" fmla="*/ f590 1 f563"/>
                    <a:gd name="f611" fmla="*/ f591 1 f563"/>
                    <a:gd name="f612" fmla="*/ f592 1 f563"/>
                    <a:gd name="f613" fmla="*/ f593 1 f563"/>
                    <a:gd name="f614" fmla="*/ f594 1 f563"/>
                    <a:gd name="f615" fmla="*/ f595 1 f563"/>
                    <a:gd name="f616" fmla="*/ f596 1 f563"/>
                    <a:gd name="f617" fmla="*/ f597 1 f563"/>
                    <a:gd name="f618" fmla="*/ f598 1 f563"/>
                    <a:gd name="f619" fmla="*/ f599 1 f563"/>
                    <a:gd name="f620" fmla="*/ f601 1 f563"/>
                    <a:gd name="f621" fmla="*/ f600 1 f563"/>
                    <a:gd name="f622" fmla="*/ f602 1 f563"/>
                    <a:gd name="f623" fmla="*/ f619 f559 1"/>
                    <a:gd name="f624" fmla="*/ f620 f559 1"/>
                    <a:gd name="f625" fmla="*/ f622 f560 1"/>
                    <a:gd name="f626" fmla="*/ f621 f560 1"/>
                    <a:gd name="f627" fmla="*/ f604 f559 1"/>
                    <a:gd name="f628" fmla="*/ f605 f560 1"/>
                    <a:gd name="f629" fmla="*/ f606 f559 1"/>
                    <a:gd name="f630" fmla="*/ f607 f560 1"/>
                    <a:gd name="f631" fmla="*/ f608 f559 1"/>
                    <a:gd name="f632" fmla="*/ f609 f560 1"/>
                    <a:gd name="f633" fmla="*/ f610 f559 1"/>
                    <a:gd name="f634" fmla="*/ f611 f560 1"/>
                    <a:gd name="f635" fmla="*/ f612 f559 1"/>
                    <a:gd name="f636" fmla="*/ f613 f560 1"/>
                    <a:gd name="f637" fmla="*/ f614 f559 1"/>
                    <a:gd name="f638" fmla="*/ f615 f560 1"/>
                    <a:gd name="f639" fmla="*/ f616 f559 1"/>
                    <a:gd name="f640" fmla="*/ f617 f560 1"/>
                    <a:gd name="f641" fmla="*/ f618 f560 1"/>
                  </a:gdLst>
                  <a:ahLst/>
                  <a:cxnLst>
                    <a:cxn ang="3cd4">
                      <a:pos x="hc" y="t"/>
                    </a:cxn>
                    <a:cxn ang="0">
                      <a:pos x="r" y="vc"/>
                    </a:cxn>
                    <a:cxn ang="cd4">
                      <a:pos x="hc" y="b"/>
                    </a:cxn>
                    <a:cxn ang="cd2">
                      <a:pos x="l" y="vc"/>
                    </a:cxn>
                    <a:cxn ang="f603">
                      <a:pos x="f627" y="f628"/>
                    </a:cxn>
                    <a:cxn ang="f603">
                      <a:pos x="f629" y="f630"/>
                    </a:cxn>
                    <a:cxn ang="f603">
                      <a:pos x="f631" y="f632"/>
                    </a:cxn>
                    <a:cxn ang="f603">
                      <a:pos x="f633" y="f634"/>
                    </a:cxn>
                    <a:cxn ang="f603">
                      <a:pos x="f635" y="f636"/>
                    </a:cxn>
                    <a:cxn ang="f603">
                      <a:pos x="f637" y="f638"/>
                    </a:cxn>
                    <a:cxn ang="f603">
                      <a:pos x="f639" y="f640"/>
                    </a:cxn>
                    <a:cxn ang="f603">
                      <a:pos x="f629" y="f641"/>
                    </a:cxn>
                  </a:cxnLst>
                  <a:rect l="f623" t="f626" r="f624" b="f625"/>
                  <a:pathLst>
                    <a:path w="21600" h="21600">
                      <a:moveTo>
                        <a:pt x="f7" y="f8"/>
                      </a:moveTo>
                      <a:lnTo>
                        <a:pt x="f9" y="f10"/>
                      </a:lnTo>
                      <a:lnTo>
                        <a:pt x="f11" y="f12"/>
                      </a:lnTo>
                      <a:lnTo>
                        <a:pt x="f13" y="f14"/>
                      </a:lnTo>
                      <a:lnTo>
                        <a:pt x="f15" y="f16"/>
                      </a:lnTo>
                      <a:lnTo>
                        <a:pt x="f17" y="f16"/>
                      </a:lnTo>
                      <a:lnTo>
                        <a:pt x="f18" y="f16"/>
                      </a:lnTo>
                      <a:lnTo>
                        <a:pt x="f19" y="f20"/>
                      </a:lnTo>
                      <a:lnTo>
                        <a:pt x="f21" y="f22"/>
                      </a:lnTo>
                      <a:lnTo>
                        <a:pt x="f23" y="f24"/>
                      </a:lnTo>
                      <a:lnTo>
                        <a:pt x="f25" y="f26"/>
                      </a:lnTo>
                      <a:lnTo>
                        <a:pt x="f27" y="f28"/>
                      </a:lnTo>
                      <a:lnTo>
                        <a:pt x="f29" y="f30"/>
                      </a:lnTo>
                      <a:lnTo>
                        <a:pt x="f31" y="f32"/>
                      </a:lnTo>
                      <a:lnTo>
                        <a:pt x="f33" y="f34"/>
                      </a:lnTo>
                      <a:lnTo>
                        <a:pt x="f35" y="f36"/>
                      </a:lnTo>
                      <a:lnTo>
                        <a:pt x="f37" y="f38"/>
                      </a:lnTo>
                      <a:lnTo>
                        <a:pt x="f39" y="f38"/>
                      </a:lnTo>
                      <a:lnTo>
                        <a:pt x="f40" y="f38"/>
                      </a:lnTo>
                      <a:lnTo>
                        <a:pt x="f41" y="f36"/>
                      </a:lnTo>
                      <a:lnTo>
                        <a:pt x="f42" y="f43"/>
                      </a:lnTo>
                      <a:lnTo>
                        <a:pt x="f44" y="f32"/>
                      </a:lnTo>
                      <a:lnTo>
                        <a:pt x="f45" y="f46"/>
                      </a:lnTo>
                      <a:lnTo>
                        <a:pt x="f47" y="f48"/>
                      </a:lnTo>
                      <a:lnTo>
                        <a:pt x="f49" y="f50"/>
                      </a:lnTo>
                      <a:lnTo>
                        <a:pt x="f51" y="f52"/>
                      </a:lnTo>
                      <a:lnTo>
                        <a:pt x="f53" y="f54"/>
                      </a:lnTo>
                      <a:lnTo>
                        <a:pt x="f55" y="f56"/>
                      </a:lnTo>
                      <a:lnTo>
                        <a:pt x="f57" y="f58"/>
                      </a:lnTo>
                      <a:lnTo>
                        <a:pt x="f59" y="f60"/>
                      </a:lnTo>
                      <a:lnTo>
                        <a:pt x="f59" y="f61"/>
                      </a:lnTo>
                      <a:lnTo>
                        <a:pt x="f57" y="f62"/>
                      </a:lnTo>
                      <a:lnTo>
                        <a:pt x="f63" y="f64"/>
                      </a:lnTo>
                      <a:lnTo>
                        <a:pt x="f65" y="f66"/>
                      </a:lnTo>
                      <a:lnTo>
                        <a:pt x="f67" y="f68"/>
                      </a:lnTo>
                      <a:lnTo>
                        <a:pt x="f69" y="f70"/>
                      </a:lnTo>
                      <a:lnTo>
                        <a:pt x="f71" y="f72"/>
                      </a:lnTo>
                      <a:lnTo>
                        <a:pt x="f73" y="f74"/>
                      </a:lnTo>
                      <a:lnTo>
                        <a:pt x="f44" y="f75"/>
                      </a:lnTo>
                      <a:lnTo>
                        <a:pt x="f76" y="f77"/>
                      </a:lnTo>
                      <a:lnTo>
                        <a:pt x="f78" y="f79"/>
                      </a:lnTo>
                      <a:lnTo>
                        <a:pt x="f80" y="f81"/>
                      </a:lnTo>
                      <a:lnTo>
                        <a:pt x="f82" y="f83"/>
                      </a:lnTo>
                      <a:lnTo>
                        <a:pt x="f37" y="f83"/>
                      </a:lnTo>
                      <a:lnTo>
                        <a:pt x="f84" y="f83"/>
                      </a:lnTo>
                      <a:lnTo>
                        <a:pt x="f85" y="f81"/>
                      </a:lnTo>
                      <a:lnTo>
                        <a:pt x="f31" y="f79"/>
                      </a:lnTo>
                      <a:lnTo>
                        <a:pt x="f86" y="f87"/>
                      </a:lnTo>
                      <a:lnTo>
                        <a:pt x="f88" y="f89"/>
                      </a:lnTo>
                      <a:lnTo>
                        <a:pt x="f90" y="f91"/>
                      </a:lnTo>
                      <a:lnTo>
                        <a:pt x="f92" y="f93"/>
                      </a:lnTo>
                      <a:lnTo>
                        <a:pt x="f94" y="f95"/>
                      </a:lnTo>
                      <a:lnTo>
                        <a:pt x="f96" y="f97"/>
                      </a:lnTo>
                      <a:lnTo>
                        <a:pt x="f98" y="f95"/>
                      </a:lnTo>
                      <a:lnTo>
                        <a:pt x="f99" y="f70"/>
                      </a:lnTo>
                      <a:lnTo>
                        <a:pt x="f100" y="f93"/>
                      </a:lnTo>
                      <a:lnTo>
                        <a:pt x="f101" y="f102"/>
                      </a:lnTo>
                      <a:lnTo>
                        <a:pt x="f11" y="f103"/>
                      </a:lnTo>
                      <a:lnTo>
                        <a:pt x="f104" y="f87"/>
                      </a:lnTo>
                      <a:lnTo>
                        <a:pt x="f105" y="f106"/>
                      </a:lnTo>
                      <a:lnTo>
                        <a:pt x="f7" y="f107"/>
                      </a:lnTo>
                      <a:lnTo>
                        <a:pt x="f108" y="f109"/>
                      </a:lnTo>
                      <a:lnTo>
                        <a:pt x="f110" y="f111"/>
                      </a:lnTo>
                      <a:lnTo>
                        <a:pt x="f112" y="f113"/>
                      </a:lnTo>
                      <a:lnTo>
                        <a:pt x="f114" y="f115"/>
                      </a:lnTo>
                      <a:lnTo>
                        <a:pt x="f116" y="f117"/>
                      </a:lnTo>
                      <a:lnTo>
                        <a:pt x="f118" y="f119"/>
                      </a:lnTo>
                      <a:lnTo>
                        <a:pt x="f120" y="f121"/>
                      </a:lnTo>
                      <a:lnTo>
                        <a:pt x="f120" y="f122"/>
                      </a:lnTo>
                      <a:lnTo>
                        <a:pt x="f120" y="f123"/>
                      </a:lnTo>
                      <a:lnTo>
                        <a:pt x="f120" y="f124"/>
                      </a:lnTo>
                      <a:lnTo>
                        <a:pt x="f116" y="f125"/>
                      </a:lnTo>
                      <a:lnTo>
                        <a:pt x="f114" y="f126"/>
                      </a:lnTo>
                      <a:lnTo>
                        <a:pt x="f127" y="f128"/>
                      </a:lnTo>
                      <a:lnTo>
                        <a:pt x="f129" y="f130"/>
                      </a:lnTo>
                      <a:lnTo>
                        <a:pt x="f131" y="f132"/>
                      </a:lnTo>
                      <a:lnTo>
                        <a:pt x="f133" y="f134"/>
                      </a:lnTo>
                      <a:lnTo>
                        <a:pt x="f135" y="f134"/>
                      </a:lnTo>
                      <a:lnTo>
                        <a:pt x="f136" y="f134"/>
                      </a:lnTo>
                      <a:lnTo>
                        <a:pt x="f137" y="f134"/>
                      </a:lnTo>
                      <a:lnTo>
                        <a:pt x="f138" y="f134"/>
                      </a:lnTo>
                      <a:lnTo>
                        <a:pt x="f139" y="f134"/>
                      </a:lnTo>
                      <a:lnTo>
                        <a:pt x="f140" y="f134"/>
                      </a:lnTo>
                      <a:lnTo>
                        <a:pt x="f141" y="f134"/>
                      </a:lnTo>
                      <a:lnTo>
                        <a:pt x="f142" y="f134"/>
                      </a:lnTo>
                      <a:lnTo>
                        <a:pt x="f143" y="f144"/>
                      </a:lnTo>
                      <a:lnTo>
                        <a:pt x="f145" y="f146"/>
                      </a:lnTo>
                      <a:lnTo>
                        <a:pt x="f147" y="f148"/>
                      </a:lnTo>
                      <a:lnTo>
                        <a:pt x="f149" y="f150"/>
                      </a:lnTo>
                      <a:lnTo>
                        <a:pt x="f151" y="f152"/>
                      </a:lnTo>
                      <a:lnTo>
                        <a:pt x="f153" y="f154"/>
                      </a:lnTo>
                      <a:lnTo>
                        <a:pt x="f155" y="f156"/>
                      </a:lnTo>
                      <a:lnTo>
                        <a:pt x="f157" y="f158"/>
                      </a:lnTo>
                      <a:lnTo>
                        <a:pt x="f159" y="f160"/>
                      </a:lnTo>
                      <a:lnTo>
                        <a:pt x="f161" y="f162"/>
                      </a:lnTo>
                      <a:lnTo>
                        <a:pt x="f161" y="f163"/>
                      </a:lnTo>
                      <a:lnTo>
                        <a:pt x="f164" y="f165"/>
                      </a:lnTo>
                      <a:lnTo>
                        <a:pt x="f166" y="f167"/>
                      </a:lnTo>
                      <a:lnTo>
                        <a:pt x="f168" y="f169"/>
                      </a:lnTo>
                      <a:lnTo>
                        <a:pt x="f170" y="f171"/>
                      </a:lnTo>
                      <a:lnTo>
                        <a:pt x="f172" y="f173"/>
                      </a:lnTo>
                      <a:lnTo>
                        <a:pt x="f174" y="f175"/>
                      </a:lnTo>
                      <a:lnTo>
                        <a:pt x="f176" y="f177"/>
                      </a:lnTo>
                      <a:lnTo>
                        <a:pt x="f147" y="f178"/>
                      </a:lnTo>
                      <a:lnTo>
                        <a:pt x="f179" y="f180"/>
                      </a:lnTo>
                      <a:lnTo>
                        <a:pt x="f181" y="f182"/>
                      </a:lnTo>
                      <a:lnTo>
                        <a:pt x="f181" y="f109"/>
                      </a:lnTo>
                      <a:lnTo>
                        <a:pt x="f179" y="f183"/>
                      </a:lnTo>
                      <a:lnTo>
                        <a:pt x="f184" y="f77"/>
                      </a:lnTo>
                      <a:lnTo>
                        <a:pt x="f176" y="f102"/>
                      </a:lnTo>
                      <a:lnTo>
                        <a:pt x="f174" y="f185"/>
                      </a:lnTo>
                      <a:lnTo>
                        <a:pt x="f186" y="f187"/>
                      </a:lnTo>
                      <a:lnTo>
                        <a:pt x="f151" y="f188"/>
                      </a:lnTo>
                      <a:lnTo>
                        <a:pt x="f189" y="f190"/>
                      </a:lnTo>
                      <a:lnTo>
                        <a:pt x="f191" y="f192"/>
                      </a:lnTo>
                      <a:lnTo>
                        <a:pt x="f193" y="f194"/>
                      </a:lnTo>
                      <a:lnTo>
                        <a:pt x="f161" y="f195"/>
                      </a:lnTo>
                      <a:lnTo>
                        <a:pt x="f196" y="f197"/>
                      </a:lnTo>
                      <a:lnTo>
                        <a:pt x="f198" y="f199"/>
                      </a:lnTo>
                      <a:lnTo>
                        <a:pt x="f200" y="f201"/>
                      </a:lnTo>
                      <a:lnTo>
                        <a:pt x="f202" y="f203"/>
                      </a:lnTo>
                      <a:lnTo>
                        <a:pt x="f204" y="f62"/>
                      </a:lnTo>
                      <a:lnTo>
                        <a:pt x="f205" y="f62"/>
                      </a:lnTo>
                      <a:lnTo>
                        <a:pt x="f206" y="f62"/>
                      </a:lnTo>
                      <a:lnTo>
                        <a:pt x="f207" y="f203"/>
                      </a:lnTo>
                      <a:lnTo>
                        <a:pt x="f208" y="f209"/>
                      </a:lnTo>
                      <a:lnTo>
                        <a:pt x="f210" y="f211"/>
                      </a:lnTo>
                      <a:lnTo>
                        <a:pt x="f212" y="f213"/>
                      </a:lnTo>
                      <a:lnTo>
                        <a:pt x="f214" y="f215"/>
                      </a:lnTo>
                      <a:lnTo>
                        <a:pt x="f216" y="f217"/>
                      </a:lnTo>
                      <a:lnTo>
                        <a:pt x="f218" y="f190"/>
                      </a:lnTo>
                      <a:lnTo>
                        <a:pt x="f219" y="f188"/>
                      </a:lnTo>
                      <a:lnTo>
                        <a:pt x="f220" y="f187"/>
                      </a:lnTo>
                      <a:lnTo>
                        <a:pt x="f221" y="f222"/>
                      </a:lnTo>
                      <a:lnTo>
                        <a:pt x="f223" y="f224"/>
                      </a:lnTo>
                      <a:lnTo>
                        <a:pt x="f225" y="f75"/>
                      </a:lnTo>
                      <a:lnTo>
                        <a:pt x="f226" y="f227"/>
                      </a:lnTo>
                      <a:lnTo>
                        <a:pt x="f228" y="f229"/>
                      </a:lnTo>
                      <a:lnTo>
                        <a:pt x="f228" y="f182"/>
                      </a:lnTo>
                      <a:lnTo>
                        <a:pt x="f230" y="f231"/>
                      </a:lnTo>
                      <a:lnTo>
                        <a:pt x="f232" y="f233"/>
                      </a:lnTo>
                      <a:lnTo>
                        <a:pt x="f223" y="f117"/>
                      </a:lnTo>
                      <a:lnTo>
                        <a:pt x="f234" y="f235"/>
                      </a:lnTo>
                      <a:lnTo>
                        <a:pt x="f236" y="f237"/>
                      </a:lnTo>
                      <a:lnTo>
                        <a:pt x="f218" y="f238"/>
                      </a:lnTo>
                      <a:lnTo>
                        <a:pt x="f239" y="f240"/>
                      </a:lnTo>
                      <a:lnTo>
                        <a:pt x="f241" y="f242"/>
                      </a:lnTo>
                      <a:lnTo>
                        <a:pt x="f243" y="f167"/>
                      </a:lnTo>
                      <a:lnTo>
                        <a:pt x="f244" y="f245"/>
                      </a:lnTo>
                      <a:lnTo>
                        <a:pt x="f246" y="f247"/>
                      </a:lnTo>
                      <a:lnTo>
                        <a:pt x="f210" y="f248"/>
                      </a:lnTo>
                      <a:lnTo>
                        <a:pt x="f249" y="f250"/>
                      </a:lnTo>
                      <a:lnTo>
                        <a:pt x="f249" y="f251"/>
                      </a:lnTo>
                      <a:lnTo>
                        <a:pt x="f252" y="f253"/>
                      </a:lnTo>
                      <a:lnTo>
                        <a:pt x="f254" y="f255"/>
                      </a:lnTo>
                      <a:lnTo>
                        <a:pt x="f256" y="f257"/>
                      </a:lnTo>
                      <a:lnTo>
                        <a:pt x="f214" y="f258"/>
                      </a:lnTo>
                      <a:lnTo>
                        <a:pt x="f259" y="f260"/>
                      </a:lnTo>
                      <a:lnTo>
                        <a:pt x="f236" y="f261"/>
                      </a:lnTo>
                      <a:lnTo>
                        <a:pt x="f262" y="f263"/>
                      </a:lnTo>
                      <a:lnTo>
                        <a:pt x="f264" y="f134"/>
                      </a:lnTo>
                      <a:lnTo>
                        <a:pt x="f265" y="f266"/>
                      </a:lnTo>
                      <a:lnTo>
                        <a:pt x="f267" y="f268"/>
                      </a:lnTo>
                      <a:lnTo>
                        <a:pt x="f269" y="f270"/>
                      </a:lnTo>
                      <a:lnTo>
                        <a:pt x="f271" y="f272"/>
                      </a:lnTo>
                      <a:lnTo>
                        <a:pt x="f273" y="f274"/>
                      </a:lnTo>
                      <a:lnTo>
                        <a:pt x="f275" y="f276"/>
                      </a:lnTo>
                      <a:lnTo>
                        <a:pt x="f277" y="f6"/>
                      </a:lnTo>
                      <a:lnTo>
                        <a:pt x="f278" y="f6"/>
                      </a:lnTo>
                      <a:lnTo>
                        <a:pt x="f279" y="f6"/>
                      </a:lnTo>
                      <a:lnTo>
                        <a:pt x="f280" y="f276"/>
                      </a:lnTo>
                      <a:lnTo>
                        <a:pt x="f281" y="f272"/>
                      </a:lnTo>
                      <a:lnTo>
                        <a:pt x="f282" y="f283"/>
                      </a:lnTo>
                      <a:lnTo>
                        <a:pt x="f284" y="f266"/>
                      </a:lnTo>
                      <a:lnTo>
                        <a:pt x="f285" y="f286"/>
                      </a:lnTo>
                      <a:lnTo>
                        <a:pt x="f287" y="f288"/>
                      </a:lnTo>
                      <a:lnTo>
                        <a:pt x="f289" y="f290"/>
                      </a:lnTo>
                      <a:lnTo>
                        <a:pt x="f291" y="f292"/>
                      </a:lnTo>
                      <a:lnTo>
                        <a:pt x="f291" y="f162"/>
                      </a:lnTo>
                      <a:lnTo>
                        <a:pt x="f289" y="f293"/>
                      </a:lnTo>
                      <a:lnTo>
                        <a:pt x="f294" y="f295"/>
                      </a:lnTo>
                      <a:lnTo>
                        <a:pt x="f284" y="f296"/>
                      </a:lnTo>
                      <a:lnTo>
                        <a:pt x="f282" y="f297"/>
                      </a:lnTo>
                      <a:lnTo>
                        <a:pt x="f298" y="f111"/>
                      </a:lnTo>
                      <a:lnTo>
                        <a:pt x="f299" y="f300"/>
                      </a:lnTo>
                      <a:lnTo>
                        <a:pt x="f301" y="f302"/>
                      </a:lnTo>
                      <a:lnTo>
                        <a:pt x="f303" y="f304"/>
                      </a:lnTo>
                      <a:lnTo>
                        <a:pt x="f305" y="f183"/>
                      </a:lnTo>
                      <a:lnTo>
                        <a:pt x="f306" y="f227"/>
                      </a:lnTo>
                      <a:lnTo>
                        <a:pt x="f307" y="f308"/>
                      </a:lnTo>
                      <a:lnTo>
                        <a:pt x="f309" y="f308"/>
                      </a:lnTo>
                      <a:lnTo>
                        <a:pt x="f310" y="f311"/>
                      </a:lnTo>
                      <a:lnTo>
                        <a:pt x="f312" y="f313"/>
                      </a:lnTo>
                      <a:lnTo>
                        <a:pt x="f314" y="f107"/>
                      </a:lnTo>
                      <a:lnTo>
                        <a:pt x="f315" y="f316"/>
                      </a:lnTo>
                      <a:lnTo>
                        <a:pt x="f317" y="f229"/>
                      </a:lnTo>
                      <a:lnTo>
                        <a:pt x="f318" y="f319"/>
                      </a:lnTo>
                      <a:lnTo>
                        <a:pt x="f320" y="f111"/>
                      </a:lnTo>
                      <a:lnTo>
                        <a:pt x="f321" y="f322"/>
                      </a:lnTo>
                      <a:lnTo>
                        <a:pt x="f323" y="f231"/>
                      </a:lnTo>
                      <a:lnTo>
                        <a:pt x="f324" y="f325"/>
                      </a:lnTo>
                      <a:lnTo>
                        <a:pt x="f326" y="f115"/>
                      </a:lnTo>
                      <a:lnTo>
                        <a:pt x="f327" y="f233"/>
                      </a:lnTo>
                      <a:lnTo>
                        <a:pt x="f328" y="f329"/>
                      </a:lnTo>
                      <a:lnTo>
                        <a:pt x="f330" y="f331"/>
                      </a:lnTo>
                      <a:lnTo>
                        <a:pt x="f332" y="f329"/>
                      </a:lnTo>
                      <a:lnTo>
                        <a:pt x="f333" y="f334"/>
                      </a:lnTo>
                      <a:lnTo>
                        <a:pt x="f335" y="f336"/>
                      </a:lnTo>
                      <a:lnTo>
                        <a:pt x="f337" y="f338"/>
                      </a:lnTo>
                      <a:lnTo>
                        <a:pt x="f339" y="f340"/>
                      </a:lnTo>
                      <a:lnTo>
                        <a:pt x="f341" y="f342"/>
                      </a:lnTo>
                      <a:lnTo>
                        <a:pt x="f343" y="f344"/>
                      </a:lnTo>
                      <a:lnTo>
                        <a:pt x="f345" y="f316"/>
                      </a:lnTo>
                      <a:lnTo>
                        <a:pt x="f346" y="f347"/>
                      </a:lnTo>
                      <a:lnTo>
                        <a:pt x="f6" y="f348"/>
                      </a:lnTo>
                      <a:lnTo>
                        <a:pt x="f6" y="f224"/>
                      </a:lnTo>
                      <a:lnTo>
                        <a:pt x="f6" y="f185"/>
                      </a:lnTo>
                      <a:lnTo>
                        <a:pt x="f6" y="f349"/>
                      </a:lnTo>
                      <a:lnTo>
                        <a:pt x="f350" y="f190"/>
                      </a:lnTo>
                      <a:lnTo>
                        <a:pt x="f346" y="f194"/>
                      </a:lnTo>
                      <a:lnTo>
                        <a:pt x="f351" y="f197"/>
                      </a:lnTo>
                      <a:lnTo>
                        <a:pt x="f352" y="f203"/>
                      </a:lnTo>
                      <a:lnTo>
                        <a:pt x="f353" y="f354"/>
                      </a:lnTo>
                      <a:lnTo>
                        <a:pt x="f355" y="f356"/>
                      </a:lnTo>
                      <a:lnTo>
                        <a:pt x="f339" y="f357"/>
                      </a:lnTo>
                      <a:lnTo>
                        <a:pt x="f358" y="f359"/>
                      </a:lnTo>
                      <a:lnTo>
                        <a:pt x="f360" y="f56"/>
                      </a:lnTo>
                      <a:lnTo>
                        <a:pt x="f361" y="f362"/>
                      </a:lnTo>
                      <a:lnTo>
                        <a:pt x="f363" y="f364"/>
                      </a:lnTo>
                      <a:lnTo>
                        <a:pt x="f365" y="f366"/>
                      </a:lnTo>
                      <a:lnTo>
                        <a:pt x="f367" y="f368"/>
                      </a:lnTo>
                      <a:lnTo>
                        <a:pt x="f369" y="f54"/>
                      </a:lnTo>
                      <a:lnTo>
                        <a:pt x="f370" y="f371"/>
                      </a:lnTo>
                      <a:lnTo>
                        <a:pt x="f372" y="f56"/>
                      </a:lnTo>
                      <a:lnTo>
                        <a:pt x="f373" y="f374"/>
                      </a:lnTo>
                      <a:lnTo>
                        <a:pt x="f321" y="f58"/>
                      </a:lnTo>
                      <a:lnTo>
                        <a:pt x="f375" y="f376"/>
                      </a:lnTo>
                      <a:lnTo>
                        <a:pt x="f377" y="f378"/>
                      </a:lnTo>
                      <a:lnTo>
                        <a:pt x="f379" y="f61"/>
                      </a:lnTo>
                      <a:lnTo>
                        <a:pt x="f380" y="f381"/>
                      </a:lnTo>
                      <a:lnTo>
                        <a:pt x="f382" y="f383"/>
                      </a:lnTo>
                      <a:lnTo>
                        <a:pt x="f384" y="f385"/>
                      </a:lnTo>
                      <a:lnTo>
                        <a:pt x="f386" y="f62"/>
                      </a:lnTo>
                      <a:lnTo>
                        <a:pt x="f387" y="f385"/>
                      </a:lnTo>
                      <a:lnTo>
                        <a:pt x="f388" y="f389"/>
                      </a:lnTo>
                      <a:lnTo>
                        <a:pt x="f390" y="f391"/>
                      </a:lnTo>
                      <a:lnTo>
                        <a:pt x="f392" y="f61"/>
                      </a:lnTo>
                      <a:lnTo>
                        <a:pt x="f393" y="f394"/>
                      </a:lnTo>
                      <a:lnTo>
                        <a:pt x="f395" y="f60"/>
                      </a:lnTo>
                      <a:lnTo>
                        <a:pt x="f396" y="f376"/>
                      </a:lnTo>
                      <a:lnTo>
                        <a:pt x="f298" y="f397"/>
                      </a:lnTo>
                      <a:lnTo>
                        <a:pt x="f282" y="f398"/>
                      </a:lnTo>
                      <a:lnTo>
                        <a:pt x="f282" y="f399"/>
                      </a:lnTo>
                      <a:lnTo>
                        <a:pt x="f282" y="f400"/>
                      </a:lnTo>
                      <a:lnTo>
                        <a:pt x="f282" y="f36"/>
                      </a:lnTo>
                      <a:lnTo>
                        <a:pt x="f282" y="f401"/>
                      </a:lnTo>
                      <a:lnTo>
                        <a:pt x="f282" y="f402"/>
                      </a:lnTo>
                      <a:lnTo>
                        <a:pt x="f282" y="f403"/>
                      </a:lnTo>
                      <a:lnTo>
                        <a:pt x="f282" y="f404"/>
                      </a:lnTo>
                      <a:lnTo>
                        <a:pt x="f282" y="f405"/>
                      </a:lnTo>
                      <a:lnTo>
                        <a:pt x="f282" y="f406"/>
                      </a:lnTo>
                      <a:lnTo>
                        <a:pt x="f407" y="f408"/>
                      </a:lnTo>
                      <a:lnTo>
                        <a:pt x="f409" y="f410"/>
                      </a:lnTo>
                      <a:lnTo>
                        <a:pt x="f411" y="f412"/>
                      </a:lnTo>
                      <a:lnTo>
                        <a:pt x="f413" y="f414"/>
                      </a:lnTo>
                      <a:lnTo>
                        <a:pt x="f415" y="f416"/>
                      </a:lnTo>
                      <a:lnTo>
                        <a:pt x="f417" y="f418"/>
                      </a:lnTo>
                      <a:lnTo>
                        <a:pt x="f419" y="f420"/>
                      </a:lnTo>
                      <a:lnTo>
                        <a:pt x="f421" y="f420"/>
                      </a:lnTo>
                      <a:lnTo>
                        <a:pt x="f422" y="f418"/>
                      </a:lnTo>
                      <a:lnTo>
                        <a:pt x="f423" y="f424"/>
                      </a:lnTo>
                      <a:lnTo>
                        <a:pt x="f425" y="f426"/>
                      </a:lnTo>
                      <a:lnTo>
                        <a:pt x="f427" y="f428"/>
                      </a:lnTo>
                      <a:lnTo>
                        <a:pt x="f429" y="f430"/>
                      </a:lnTo>
                      <a:lnTo>
                        <a:pt x="f431" y="f432"/>
                      </a:lnTo>
                      <a:lnTo>
                        <a:pt x="f433" y="f434"/>
                      </a:lnTo>
                      <a:lnTo>
                        <a:pt x="f262" y="f406"/>
                      </a:lnTo>
                      <a:lnTo>
                        <a:pt x="f220" y="f435"/>
                      </a:lnTo>
                      <a:lnTo>
                        <a:pt x="f436" y="f437"/>
                      </a:lnTo>
                      <a:lnTo>
                        <a:pt x="f438" y="f439"/>
                      </a:lnTo>
                      <a:lnTo>
                        <a:pt x="f440" y="f441"/>
                      </a:lnTo>
                      <a:lnTo>
                        <a:pt x="f442" y="f443"/>
                      </a:lnTo>
                      <a:lnTo>
                        <a:pt x="f243" y="f444"/>
                      </a:lnTo>
                      <a:lnTo>
                        <a:pt x="f256" y="f445"/>
                      </a:lnTo>
                      <a:lnTo>
                        <a:pt x="f212" y="f446"/>
                      </a:lnTo>
                      <a:lnTo>
                        <a:pt x="f212" y="f447"/>
                      </a:lnTo>
                      <a:lnTo>
                        <a:pt x="f256" y="f448"/>
                      </a:lnTo>
                      <a:lnTo>
                        <a:pt x="f449" y="f450"/>
                      </a:lnTo>
                      <a:lnTo>
                        <a:pt x="f214" y="f451"/>
                      </a:lnTo>
                      <a:lnTo>
                        <a:pt x="f452" y="f453"/>
                      </a:lnTo>
                      <a:lnTo>
                        <a:pt x="f454" y="f455"/>
                      </a:lnTo>
                      <a:lnTo>
                        <a:pt x="f456" y="f457"/>
                      </a:lnTo>
                      <a:lnTo>
                        <a:pt x="f230" y="f458"/>
                      </a:lnTo>
                      <a:lnTo>
                        <a:pt x="f459" y="f460"/>
                      </a:lnTo>
                      <a:lnTo>
                        <a:pt x="f264" y="f461"/>
                      </a:lnTo>
                      <a:lnTo>
                        <a:pt x="f462" y="f463"/>
                      </a:lnTo>
                      <a:lnTo>
                        <a:pt x="f462" y="f464"/>
                      </a:lnTo>
                      <a:lnTo>
                        <a:pt x="f264" y="f465"/>
                      </a:lnTo>
                      <a:lnTo>
                        <a:pt x="f459" y="f466"/>
                      </a:lnTo>
                      <a:lnTo>
                        <a:pt x="f230" y="f467"/>
                      </a:lnTo>
                      <a:lnTo>
                        <a:pt x="f223" y="f468"/>
                      </a:lnTo>
                      <a:lnTo>
                        <a:pt x="f234" y="f469"/>
                      </a:lnTo>
                      <a:lnTo>
                        <a:pt x="f470" y="f471"/>
                      </a:lnTo>
                      <a:lnTo>
                        <a:pt x="f472" y="f473"/>
                      </a:lnTo>
                      <a:lnTo>
                        <a:pt x="f452" y="f474"/>
                      </a:lnTo>
                      <a:lnTo>
                        <a:pt x="f475" y="f476"/>
                      </a:lnTo>
                      <a:lnTo>
                        <a:pt x="f449" y="f477"/>
                      </a:lnTo>
                      <a:lnTo>
                        <a:pt x="f254" y="f478"/>
                      </a:lnTo>
                      <a:lnTo>
                        <a:pt x="f479" y="f480"/>
                      </a:lnTo>
                      <a:lnTo>
                        <a:pt x="f481" y="f482"/>
                      </a:lnTo>
                      <a:lnTo>
                        <a:pt x="f483" y="f484"/>
                      </a:lnTo>
                      <a:lnTo>
                        <a:pt x="f485" y="f484"/>
                      </a:lnTo>
                      <a:lnTo>
                        <a:pt x="f486" y="f484"/>
                      </a:lnTo>
                      <a:lnTo>
                        <a:pt x="f204" y="f484"/>
                      </a:lnTo>
                      <a:lnTo>
                        <a:pt x="f487" y="f482"/>
                      </a:lnTo>
                      <a:lnTo>
                        <a:pt x="f488" y="f489"/>
                      </a:lnTo>
                      <a:lnTo>
                        <a:pt x="f490" y="f491"/>
                      </a:lnTo>
                      <a:lnTo>
                        <a:pt x="f492" y="f477"/>
                      </a:lnTo>
                      <a:lnTo>
                        <a:pt x="f493" y="f494"/>
                      </a:lnTo>
                      <a:lnTo>
                        <a:pt x="f495" y="f474"/>
                      </a:lnTo>
                      <a:lnTo>
                        <a:pt x="f496" y="f473"/>
                      </a:lnTo>
                      <a:lnTo>
                        <a:pt x="f497" y="f471"/>
                      </a:lnTo>
                      <a:lnTo>
                        <a:pt x="f191" y="f469"/>
                      </a:lnTo>
                      <a:lnTo>
                        <a:pt x="f498" y="f468"/>
                      </a:lnTo>
                      <a:lnTo>
                        <a:pt x="f189" y="f499"/>
                      </a:lnTo>
                      <a:lnTo>
                        <a:pt x="f151" y="f500"/>
                      </a:lnTo>
                      <a:lnTo>
                        <a:pt x="f501" y="f502"/>
                      </a:lnTo>
                      <a:lnTo>
                        <a:pt x="f503" y="f504"/>
                      </a:lnTo>
                      <a:lnTo>
                        <a:pt x="f503" y="f505"/>
                      </a:lnTo>
                      <a:lnTo>
                        <a:pt x="f501" y="f461"/>
                      </a:lnTo>
                      <a:lnTo>
                        <a:pt x="f151" y="f460"/>
                      </a:lnTo>
                      <a:lnTo>
                        <a:pt x="f189" y="f506"/>
                      </a:lnTo>
                      <a:lnTo>
                        <a:pt x="f507" y="f508"/>
                      </a:lnTo>
                      <a:lnTo>
                        <a:pt x="f193" y="f509"/>
                      </a:lnTo>
                      <a:lnTo>
                        <a:pt x="f510" y="f453"/>
                      </a:lnTo>
                      <a:lnTo>
                        <a:pt x="f196" y="f511"/>
                      </a:lnTo>
                      <a:lnTo>
                        <a:pt x="f512" y="f513"/>
                      </a:lnTo>
                      <a:lnTo>
                        <a:pt x="f198" y="f514"/>
                      </a:lnTo>
                      <a:lnTo>
                        <a:pt x="f515" y="f516"/>
                      </a:lnTo>
                      <a:lnTo>
                        <a:pt x="f515" y="f446"/>
                      </a:lnTo>
                      <a:lnTo>
                        <a:pt x="f517" y="f518"/>
                      </a:lnTo>
                      <a:lnTo>
                        <a:pt x="f519" y="f520"/>
                      </a:lnTo>
                      <a:lnTo>
                        <a:pt x="f521" y="f522"/>
                      </a:lnTo>
                      <a:lnTo>
                        <a:pt x="f523" y="f437"/>
                      </a:lnTo>
                      <a:lnTo>
                        <a:pt x="f159" y="f435"/>
                      </a:lnTo>
                      <a:lnTo>
                        <a:pt x="f524" y="f525"/>
                      </a:lnTo>
                      <a:lnTo>
                        <a:pt x="f189" y="f526"/>
                      </a:lnTo>
                      <a:lnTo>
                        <a:pt x="f527" y="f526"/>
                      </a:lnTo>
                      <a:lnTo>
                        <a:pt x="f528" y="f406"/>
                      </a:lnTo>
                      <a:lnTo>
                        <a:pt x="f529" y="f530"/>
                      </a:lnTo>
                      <a:lnTo>
                        <a:pt x="f143" y="f437"/>
                      </a:lnTo>
                      <a:lnTo>
                        <a:pt x="f531" y="f532"/>
                      </a:lnTo>
                      <a:lnTo>
                        <a:pt x="f533" y="f522"/>
                      </a:lnTo>
                      <a:lnTo>
                        <a:pt x="f534" y="f535"/>
                      </a:lnTo>
                      <a:lnTo>
                        <a:pt x="f536" y="f441"/>
                      </a:lnTo>
                      <a:lnTo>
                        <a:pt x="f537" y="f441"/>
                      </a:lnTo>
                      <a:lnTo>
                        <a:pt x="f538" y="f535"/>
                      </a:lnTo>
                      <a:lnTo>
                        <a:pt x="f137" y="f522"/>
                      </a:lnTo>
                      <a:lnTo>
                        <a:pt x="f136" y="f539"/>
                      </a:lnTo>
                      <a:lnTo>
                        <a:pt x="f135" y="f540"/>
                      </a:lnTo>
                      <a:lnTo>
                        <a:pt x="f7" y="f406"/>
                      </a:lnTo>
                      <a:lnTo>
                        <a:pt x="f133" y="f408"/>
                      </a:lnTo>
                      <a:lnTo>
                        <a:pt x="f133" y="f541"/>
                      </a:lnTo>
                      <a:lnTo>
                        <a:pt x="f133" y="f542"/>
                      </a:lnTo>
                      <a:lnTo>
                        <a:pt x="f543" y="f544"/>
                      </a:lnTo>
                      <a:lnTo>
                        <a:pt x="f545" y="f546"/>
                      </a:lnTo>
                      <a:lnTo>
                        <a:pt x="f110" y="f547"/>
                      </a:lnTo>
                      <a:lnTo>
                        <a:pt x="f112" y="f548"/>
                      </a:lnTo>
                      <a:lnTo>
                        <a:pt x="f127" y="f549"/>
                      </a:lnTo>
                      <a:lnTo>
                        <a:pt x="f550" y="f551"/>
                      </a:lnTo>
                      <a:lnTo>
                        <a:pt x="f114" y="f552"/>
                      </a:lnTo>
                      <a:lnTo>
                        <a:pt x="f550" y="f553"/>
                      </a:lnTo>
                      <a:lnTo>
                        <a:pt x="f112" y="f554"/>
                      </a:lnTo>
                      <a:lnTo>
                        <a:pt x="f110" y="f555"/>
                      </a:lnTo>
                      <a:lnTo>
                        <a:pt x="f556" y="f557"/>
                      </a:lnTo>
                      <a:lnTo>
                        <a:pt x="f545" y="f50"/>
                      </a:lnTo>
                      <a:lnTo>
                        <a:pt x="f7" y="f8"/>
                      </a:lnTo>
                      <a:close/>
                    </a:path>
                  </a:pathLst>
                </a:custGeom>
                <a:solidFill>
                  <a:srgbClr val="FFFFCC"/>
                </a:solidFill>
                <a:ln w="28575">
                  <a:solidFill>
                    <a:srgbClr val="000000"/>
                  </a:solidFill>
                  <a:prstDash val="solid"/>
                  <a:miter/>
                </a:ln>
              </p:spPr>
              <p:txBody>
                <a:bodyPr vert="horz" wrap="square" lIns="91440" tIns="45720" rIns="91440" bIns="45720" anchor="t" anchorCtr="0" compatLnSpc="1"/>
                <a:lstStyle/>
                <a:p>
                  <a:pPr>
                    <a:defRPr sz="1800" b="0" i="0" u="none" strike="noStrike" kern="0" cap="none" spc="0" baseline="0">
                      <a:solidFill>
                        <a:srgbClr val="000000"/>
                      </a:solidFill>
                      <a:uFillTx/>
                    </a:defRPr>
                  </a:pPr>
                  <a:r>
                    <a:rPr lang="en-GB" sz="1200">
                      <a:solidFill>
                        <a:srgbClr val="000000"/>
                      </a:solidFill>
                      <a:latin typeface="Arial"/>
                      <a:ea typeface="Calibri"/>
                      <a:cs typeface="Times New Roman"/>
                    </a:rPr>
                    <a:t> </a:t>
                  </a:r>
                </a:p>
              </p:txBody>
            </p:sp>
            <p:sp>
              <p:nvSpPr>
                <p:cNvPr id="43" name="Puzzle4"/>
                <p:cNvSpPr/>
                <p:nvPr/>
              </p:nvSpPr>
              <p:spPr>
                <a:xfrm>
                  <a:off x="7885310" y="4637196"/>
                  <a:ext cx="246165" cy="486936"/>
                </a:xfrm>
                <a:custGeom>
                  <a:avLst/>
                  <a:gdLst>
                    <a:gd name="f0" fmla="val 10800000"/>
                    <a:gd name="f1" fmla="val 5400000"/>
                    <a:gd name="f2" fmla="val 180"/>
                    <a:gd name="f3" fmla="val w"/>
                    <a:gd name="f4" fmla="val h"/>
                    <a:gd name="f5" fmla="val 0"/>
                    <a:gd name="f6" fmla="val 21600"/>
                    <a:gd name="f7" fmla="val 3813"/>
                    <a:gd name="f8" fmla="val 10590"/>
                    <a:gd name="f9" fmla="val 3927"/>
                    <a:gd name="f10" fmla="val 10513"/>
                    <a:gd name="f11" fmla="val 4078"/>
                    <a:gd name="f12" fmla="val 10425"/>
                    <a:gd name="f13" fmla="val 4210"/>
                    <a:gd name="f14" fmla="val 10359"/>
                    <a:gd name="f15" fmla="val 4361"/>
                    <a:gd name="f16" fmla="val 10315"/>
                    <a:gd name="f17" fmla="val 4682"/>
                    <a:gd name="f18" fmla="val 10237"/>
                    <a:gd name="f19" fmla="val 5041"/>
                    <a:gd name="f20" fmla="val 10193"/>
                    <a:gd name="f21" fmla="val 5456"/>
                    <a:gd name="f22" fmla="val 10171"/>
                    <a:gd name="f23" fmla="val 5853"/>
                    <a:gd name="f24" fmla="val 6249"/>
                    <a:gd name="f25" fmla="val 10260"/>
                    <a:gd name="f26" fmla="val 6646"/>
                    <a:gd name="f27" fmla="val 10337"/>
                    <a:gd name="f28" fmla="val 7004"/>
                    <a:gd name="f29" fmla="val 10469"/>
                    <a:gd name="f30" fmla="val 7363"/>
                    <a:gd name="f31" fmla="val 10612"/>
                    <a:gd name="f32" fmla="val 7665"/>
                    <a:gd name="f33" fmla="val 10788"/>
                    <a:gd name="f34" fmla="val 7911"/>
                    <a:gd name="f35" fmla="val 10998"/>
                    <a:gd name="f36" fmla="val 8024"/>
                    <a:gd name="f37" fmla="val 11097"/>
                    <a:gd name="f38" fmla="val 8137"/>
                    <a:gd name="f39" fmla="val 11207"/>
                    <a:gd name="f40" fmla="val 8194"/>
                    <a:gd name="f41" fmla="val 11340"/>
                    <a:gd name="f42" fmla="val 8269"/>
                    <a:gd name="f43" fmla="val 11461"/>
                    <a:gd name="f44" fmla="val 8307"/>
                    <a:gd name="f45" fmla="val 11593"/>
                    <a:gd name="f46" fmla="val 11714"/>
                    <a:gd name="f47" fmla="val 11868"/>
                    <a:gd name="f48" fmla="val 12012"/>
                    <a:gd name="f49" fmla="val 12265"/>
                    <a:gd name="f50" fmla="val 8062"/>
                    <a:gd name="f51" fmla="val 12519"/>
                    <a:gd name="f52" fmla="val 7873"/>
                    <a:gd name="f53" fmla="val 12706"/>
                    <a:gd name="f54" fmla="val 7627"/>
                    <a:gd name="f55" fmla="val 12904"/>
                    <a:gd name="f56" fmla="val 13048"/>
                    <a:gd name="f57" fmla="val 7080"/>
                    <a:gd name="f58" fmla="val 13180"/>
                    <a:gd name="f59" fmla="val 6759"/>
                    <a:gd name="f60" fmla="val 13257"/>
                    <a:gd name="f61" fmla="val 6419"/>
                    <a:gd name="f62" fmla="val 13345"/>
                    <a:gd name="f63" fmla="val 6098"/>
                    <a:gd name="f64" fmla="val 13389"/>
                    <a:gd name="f65" fmla="val 5739"/>
                    <a:gd name="f66" fmla="val 5418"/>
                    <a:gd name="f67" fmla="val 5079"/>
                    <a:gd name="f68" fmla="val 4758"/>
                    <a:gd name="f69" fmla="val 13301"/>
                    <a:gd name="f70" fmla="val 4474"/>
                    <a:gd name="f71" fmla="val 13213"/>
                    <a:gd name="f72" fmla="val 4172"/>
                    <a:gd name="f73" fmla="val 13114"/>
                    <a:gd name="f74" fmla="val 3965"/>
                    <a:gd name="f75" fmla="val 12982"/>
                    <a:gd name="f76" fmla="val 3738"/>
                    <a:gd name="f77" fmla="val 12838"/>
                    <a:gd name="f78" fmla="val 3493"/>
                    <a:gd name="f79" fmla="val 3228"/>
                    <a:gd name="f80" fmla="val 12607"/>
                    <a:gd name="f81" fmla="val 2945"/>
                    <a:gd name="f82" fmla="val 2700"/>
                    <a:gd name="f83" fmla="val 12431"/>
                    <a:gd name="f84" fmla="val 2397"/>
                    <a:gd name="f85" fmla="val 12375"/>
                    <a:gd name="f86" fmla="val 2152"/>
                    <a:gd name="f87" fmla="val 12331"/>
                    <a:gd name="f88" fmla="val 1888"/>
                    <a:gd name="f89" fmla="val 12309"/>
                    <a:gd name="f90" fmla="val 1642"/>
                    <a:gd name="f91" fmla="val 1397"/>
                    <a:gd name="f92" fmla="val 1170"/>
                    <a:gd name="f93" fmla="val 12397"/>
                    <a:gd name="f94" fmla="val 962"/>
                    <a:gd name="f95" fmla="val 12453"/>
                    <a:gd name="f96" fmla="val 774"/>
                    <a:gd name="f97" fmla="val 12563"/>
                    <a:gd name="f98" fmla="val 623"/>
                    <a:gd name="f99" fmla="val 12684"/>
                    <a:gd name="f100" fmla="val 528"/>
                    <a:gd name="f101" fmla="val 453"/>
                    <a:gd name="f102" fmla="val 13026"/>
                    <a:gd name="f103" fmla="val 339"/>
                    <a:gd name="f104" fmla="val 13477"/>
                    <a:gd name="f105" fmla="val 226"/>
                    <a:gd name="f106" fmla="val 13984"/>
                    <a:gd name="f107" fmla="val 151"/>
                    <a:gd name="f108" fmla="val 14535"/>
                    <a:gd name="f109" fmla="val 113"/>
                    <a:gd name="f110" fmla="val 15075"/>
                    <a:gd name="f111" fmla="val 15626"/>
                    <a:gd name="f112" fmla="val 16133"/>
                    <a:gd name="f113" fmla="val 188"/>
                    <a:gd name="f114" fmla="val 16376"/>
                    <a:gd name="f115" fmla="val 264"/>
                    <a:gd name="f116" fmla="val 16585"/>
                    <a:gd name="f117" fmla="val 16773"/>
                    <a:gd name="f118" fmla="val 16938"/>
                    <a:gd name="f119" fmla="val 1095"/>
                    <a:gd name="f120" fmla="val 16883"/>
                    <a:gd name="f121" fmla="val 1963"/>
                    <a:gd name="f122" fmla="val 16795"/>
                    <a:gd name="f123" fmla="val 16751"/>
                    <a:gd name="f124" fmla="val 16706"/>
                    <a:gd name="f125" fmla="val 5022"/>
                    <a:gd name="f126" fmla="val 16684"/>
                    <a:gd name="f127" fmla="val 5947"/>
                    <a:gd name="f128" fmla="val 7948"/>
                    <a:gd name="f129" fmla="val 16839"/>
                    <a:gd name="f130" fmla="val 8458"/>
                    <a:gd name="f131" fmla="val 16916"/>
                    <a:gd name="f132" fmla="val 8893"/>
                    <a:gd name="f133" fmla="val 17026"/>
                    <a:gd name="f134" fmla="val 9289"/>
                    <a:gd name="f135" fmla="val 17158"/>
                    <a:gd name="f136" fmla="val 9572"/>
                    <a:gd name="f137" fmla="val 17280"/>
                    <a:gd name="f138" fmla="val 9799"/>
                    <a:gd name="f139" fmla="val 17412"/>
                    <a:gd name="f140" fmla="val 9969"/>
                    <a:gd name="f141" fmla="val 17555"/>
                    <a:gd name="f142" fmla="val 10120"/>
                    <a:gd name="f143" fmla="val 17687"/>
                    <a:gd name="f144" fmla="val 10158"/>
                    <a:gd name="f145" fmla="val 17831"/>
                    <a:gd name="f146" fmla="val 10195"/>
                    <a:gd name="f147" fmla="val 17974"/>
                    <a:gd name="f148" fmla="val 18128"/>
                    <a:gd name="f149" fmla="val 10082"/>
                    <a:gd name="f150" fmla="val 18271"/>
                    <a:gd name="f151" fmla="val 18426"/>
                    <a:gd name="f152" fmla="val 9837"/>
                    <a:gd name="f153" fmla="val 18569"/>
                    <a:gd name="f154" fmla="val 9648"/>
                    <a:gd name="f155" fmla="val 18701"/>
                    <a:gd name="f156" fmla="val 9440"/>
                    <a:gd name="f157" fmla="val 18822"/>
                    <a:gd name="f158" fmla="val 9213"/>
                    <a:gd name="f159" fmla="val 18999"/>
                    <a:gd name="f160" fmla="val 9044"/>
                    <a:gd name="f161" fmla="val 19186"/>
                    <a:gd name="f162" fmla="val 19395"/>
                    <a:gd name="f163" fmla="val 8817"/>
                    <a:gd name="f164" fmla="val 19627"/>
                    <a:gd name="f165" fmla="val 8779"/>
                    <a:gd name="f166" fmla="val 19858"/>
                    <a:gd name="f167" fmla="val 20112"/>
                    <a:gd name="f168" fmla="val 8855"/>
                    <a:gd name="f169" fmla="val 20354"/>
                    <a:gd name="f170" fmla="val 8968"/>
                    <a:gd name="f171" fmla="val 20586"/>
                    <a:gd name="f172" fmla="val 9138"/>
                    <a:gd name="f173" fmla="val 20817"/>
                    <a:gd name="f174" fmla="val 9365"/>
                    <a:gd name="f175" fmla="val 21026"/>
                    <a:gd name="f176" fmla="val 9610"/>
                    <a:gd name="f177" fmla="val 21192"/>
                    <a:gd name="f178" fmla="val 9950"/>
                    <a:gd name="f179" fmla="val 21368"/>
                    <a:gd name="f180" fmla="val 21445"/>
                    <a:gd name="f181" fmla="val 10346"/>
                    <a:gd name="f182" fmla="val 21511"/>
                    <a:gd name="f183" fmla="val 10516"/>
                    <a:gd name="f184" fmla="val 21555"/>
                    <a:gd name="f185" fmla="val 10743"/>
                    <a:gd name="f186" fmla="val 10988"/>
                    <a:gd name="f187" fmla="val 21644"/>
                    <a:gd name="f188" fmla="val 11215"/>
                    <a:gd name="f189" fmla="val 21666"/>
                    <a:gd name="f190" fmla="val 11498"/>
                    <a:gd name="f191" fmla="val 11762"/>
                    <a:gd name="f192" fmla="val 12253"/>
                    <a:gd name="f193" fmla="val 12763"/>
                    <a:gd name="f194" fmla="val 21577"/>
                    <a:gd name="f195" fmla="val 13197"/>
                    <a:gd name="f196" fmla="val 21467"/>
                    <a:gd name="f197" fmla="val 13556"/>
                    <a:gd name="f198" fmla="val 21346"/>
                    <a:gd name="f199" fmla="val 13896"/>
                    <a:gd name="f200" fmla="val 14179"/>
                    <a:gd name="f201" fmla="val 14444"/>
                    <a:gd name="f202" fmla="val 20839"/>
                    <a:gd name="f203" fmla="val 14576"/>
                    <a:gd name="f204" fmla="val 20641"/>
                    <a:gd name="f205" fmla="val 14727"/>
                    <a:gd name="f206" fmla="val 20431"/>
                    <a:gd name="f207" fmla="val 14765"/>
                    <a:gd name="f208" fmla="val 20200"/>
                    <a:gd name="f209" fmla="val 14802"/>
                    <a:gd name="f210" fmla="val 19991"/>
                    <a:gd name="f211" fmla="val 19759"/>
                    <a:gd name="f212" fmla="val 14613"/>
                    <a:gd name="f213" fmla="val 19550"/>
                    <a:gd name="f214" fmla="val 19307"/>
                    <a:gd name="f215" fmla="val 14217"/>
                    <a:gd name="f216" fmla="val 19098"/>
                    <a:gd name="f217" fmla="val 13934"/>
                    <a:gd name="f218" fmla="val 18911"/>
                    <a:gd name="f219" fmla="val 13669"/>
                    <a:gd name="f220" fmla="val 18745"/>
                    <a:gd name="f221" fmla="val 13462"/>
                    <a:gd name="f222" fmla="val 18547"/>
                    <a:gd name="f223" fmla="val 13311"/>
                    <a:gd name="f224" fmla="val 18337"/>
                    <a:gd name="f225" fmla="val 18150"/>
                    <a:gd name="f226" fmla="val 13122"/>
                    <a:gd name="f227" fmla="val 17941"/>
                    <a:gd name="f228" fmla="val 17720"/>
                    <a:gd name="f229" fmla="val 17533"/>
                    <a:gd name="f230" fmla="val 17346"/>
                    <a:gd name="f231" fmla="val 13273"/>
                    <a:gd name="f232" fmla="val 13386"/>
                    <a:gd name="f233" fmla="val 16982"/>
                    <a:gd name="f234" fmla="val 13537"/>
                    <a:gd name="f235" fmla="val 13707"/>
                    <a:gd name="f236" fmla="val 16607"/>
                    <a:gd name="f237" fmla="val 14104"/>
                    <a:gd name="f238" fmla="val 16519"/>
                    <a:gd name="f239" fmla="val 14330"/>
                    <a:gd name="f240" fmla="val 16453"/>
                    <a:gd name="f241" fmla="val 14538"/>
                    <a:gd name="f242" fmla="val 16431"/>
                    <a:gd name="f243" fmla="val 14897"/>
                    <a:gd name="f244" fmla="val 15406"/>
                    <a:gd name="f245" fmla="val 16497"/>
                    <a:gd name="f246" fmla="val 16105"/>
                    <a:gd name="f247" fmla="val 16541"/>
                    <a:gd name="f248" fmla="val 16898"/>
                    <a:gd name="f249" fmla="val 17804"/>
                    <a:gd name="f250" fmla="val 16651"/>
                    <a:gd name="f251" fmla="val 18786"/>
                    <a:gd name="f252" fmla="val 19844"/>
                    <a:gd name="f253" fmla="val 16728"/>
                    <a:gd name="f254" fmla="val 20920"/>
                    <a:gd name="f255" fmla="val 21109"/>
                    <a:gd name="f256" fmla="val 21241"/>
                    <a:gd name="f257" fmla="val 16222"/>
                    <a:gd name="f258" fmla="val 21392"/>
                    <a:gd name="f259" fmla="val 15946"/>
                    <a:gd name="f260" fmla="val 15648"/>
                    <a:gd name="f261" fmla="val 21543"/>
                    <a:gd name="f262" fmla="val 15351"/>
                    <a:gd name="f263" fmla="val 21618"/>
                    <a:gd name="f264" fmla="val 15042"/>
                    <a:gd name="f265" fmla="val 14745"/>
                    <a:gd name="f266" fmla="val 14447"/>
                    <a:gd name="f267" fmla="val 14150"/>
                    <a:gd name="f268" fmla="val 21581"/>
                    <a:gd name="f269" fmla="val 13852"/>
                    <a:gd name="f270" fmla="val 21505"/>
                    <a:gd name="f271" fmla="val 13577"/>
                    <a:gd name="f272" fmla="val 21430"/>
                    <a:gd name="f273" fmla="val 21354"/>
                    <a:gd name="f274" fmla="val 12816"/>
                    <a:gd name="f275" fmla="val 21146"/>
                    <a:gd name="f276" fmla="val 21033"/>
                    <a:gd name="f277" fmla="val 20769"/>
                    <a:gd name="f278" fmla="val 12144"/>
                    <a:gd name="f279" fmla="val 20637"/>
                    <a:gd name="f280" fmla="val 12034"/>
                    <a:gd name="f281" fmla="val 20486"/>
                    <a:gd name="f282" fmla="val 11946"/>
                    <a:gd name="f283" fmla="val 20297"/>
                    <a:gd name="f284" fmla="val 11891"/>
                    <a:gd name="f285" fmla="val 20165"/>
                    <a:gd name="f286" fmla="val 11846"/>
                    <a:gd name="f287" fmla="val 19976"/>
                    <a:gd name="f288" fmla="val 11824"/>
                    <a:gd name="f289" fmla="val 19806"/>
                    <a:gd name="f290" fmla="val 11802"/>
                    <a:gd name="f291" fmla="val 19390"/>
                    <a:gd name="f292" fmla="val 18956"/>
                    <a:gd name="f293" fmla="val 18503"/>
                    <a:gd name="f294" fmla="val 11968"/>
                    <a:gd name="f295" fmla="val 17993"/>
                    <a:gd name="f296" fmla="val 12078"/>
                    <a:gd name="f297" fmla="val 17653"/>
                    <a:gd name="f298" fmla="val 17332"/>
                    <a:gd name="f299" fmla="val 12199"/>
                    <a:gd name="f300" fmla="val 17049"/>
                    <a:gd name="f301" fmla="val 12221"/>
                    <a:gd name="f302" fmla="val 16747"/>
                    <a:gd name="f303" fmla="val 12243"/>
                    <a:gd name="f304" fmla="val 16464"/>
                    <a:gd name="f305" fmla="val 16218"/>
                    <a:gd name="f306" fmla="val 15992"/>
                    <a:gd name="f307" fmla="val 15746"/>
                    <a:gd name="f308" fmla="val 15520"/>
                    <a:gd name="f309" fmla="val 12155"/>
                    <a:gd name="f310" fmla="val 15350"/>
                    <a:gd name="f311" fmla="val 12122"/>
                    <a:gd name="f312" fmla="val 15161"/>
                    <a:gd name="f313" fmla="val 12056"/>
                    <a:gd name="f314" fmla="val 14972"/>
                    <a:gd name="f315" fmla="val 11990"/>
                    <a:gd name="f316" fmla="val 14689"/>
                    <a:gd name="f317" fmla="val 11670"/>
                    <a:gd name="f318" fmla="val 14255"/>
                    <a:gd name="f319" fmla="val 11483"/>
                    <a:gd name="f320" fmla="val 11295"/>
                    <a:gd name="f321" fmla="val 14028"/>
                    <a:gd name="f322" fmla="val 11086"/>
                    <a:gd name="f323" fmla="val 13972"/>
                    <a:gd name="f324" fmla="val 10888"/>
                    <a:gd name="f325" fmla="val 10700"/>
                    <a:gd name="f326" fmla="val 14009"/>
                    <a:gd name="f327" fmla="val 14066"/>
                    <a:gd name="f328" fmla="val 10215"/>
                    <a:gd name="f329" fmla="val 14406"/>
                    <a:gd name="f330" fmla="val 10006"/>
                    <a:gd name="f331" fmla="val 14651"/>
                    <a:gd name="f332" fmla="val 9830"/>
                    <a:gd name="f333" fmla="val 14878"/>
                    <a:gd name="f334" fmla="val 9686"/>
                    <a:gd name="f335" fmla="val 15123"/>
                    <a:gd name="f336" fmla="val 9554"/>
                    <a:gd name="f337" fmla="val 9477"/>
                    <a:gd name="f338" fmla="val 15558"/>
                    <a:gd name="f339" fmla="val 9411"/>
                    <a:gd name="f340" fmla="val 15803"/>
                    <a:gd name="f341" fmla="val 9345"/>
                    <a:gd name="f342" fmla="val 16030"/>
                    <a:gd name="f343" fmla="val 9323"/>
                    <a:gd name="f344" fmla="val 16256"/>
                    <a:gd name="f345" fmla="val 9301"/>
                    <a:gd name="f346" fmla="val 16690"/>
                    <a:gd name="f347" fmla="val 9367"/>
                    <a:gd name="f348" fmla="val 17767"/>
                    <a:gd name="f349" fmla="val 9598"/>
                    <a:gd name="f350" fmla="val 18163"/>
                    <a:gd name="f351" fmla="val 9731"/>
                    <a:gd name="f352" fmla="val 18597"/>
                    <a:gd name="f353" fmla="val 9874"/>
                    <a:gd name="f354" fmla="val 18994"/>
                    <a:gd name="f355" fmla="val 19428"/>
                    <a:gd name="f356" fmla="val 10083"/>
                    <a:gd name="f357" fmla="val 19617"/>
                    <a:gd name="f358" fmla="val 10127"/>
                    <a:gd name="f359" fmla="val 10149"/>
                    <a:gd name="f360" fmla="val 20013"/>
                    <a:gd name="f361" fmla="val 20240"/>
                    <a:gd name="f362" fmla="val 20410"/>
                    <a:gd name="f363" fmla="val 10105"/>
                    <a:gd name="f364" fmla="val 10061"/>
                    <a:gd name="f365" fmla="val 20844"/>
                    <a:gd name="f366" fmla="val 9984"/>
                    <a:gd name="f367" fmla="val 9896"/>
                    <a:gd name="f368" fmla="val 21203"/>
                    <a:gd name="f369" fmla="val 9753"/>
                    <a:gd name="f370" fmla="val 21279"/>
                    <a:gd name="f371" fmla="val 9642"/>
                    <a:gd name="f372" fmla="val 9521"/>
                    <a:gd name="f373" fmla="val 9246"/>
                    <a:gd name="f374" fmla="val 8904"/>
                    <a:gd name="f375" fmla="val 8540"/>
                    <a:gd name="f376" fmla="val 8144"/>
                    <a:gd name="f377" fmla="val 7714"/>
                    <a:gd name="f378" fmla="val 7295"/>
                    <a:gd name="f379" fmla="val 6446"/>
                    <a:gd name="f380" fmla="val 20995"/>
                    <a:gd name="f381" fmla="val 5686"/>
                    <a:gd name="f382" fmla="val 20958"/>
                    <a:gd name="f383" fmla="val 5366"/>
                    <a:gd name="f384" fmla="val 5091"/>
                    <a:gd name="f385" fmla="val 4860"/>
                    <a:gd name="f386" fmla="val 4716"/>
                    <a:gd name="f387" fmla="val 20127"/>
                    <a:gd name="f388" fmla="val 4992"/>
                    <a:gd name="f389" fmla="val 5069"/>
                    <a:gd name="f390" fmla="val 19032"/>
                    <a:gd name="f391" fmla="val 5157"/>
                    <a:gd name="f392" fmla="val 18465"/>
                    <a:gd name="f393" fmla="val 5201"/>
                    <a:gd name="f394" fmla="val 17842"/>
                    <a:gd name="f395" fmla="val 5245"/>
                    <a:gd name="f396" fmla="val 17219"/>
                    <a:gd name="f397" fmla="val 5267"/>
                    <a:gd name="f398" fmla="val 16615"/>
                    <a:gd name="f399" fmla="val 15369"/>
                    <a:gd name="f400" fmla="val 14840"/>
                    <a:gd name="f401" fmla="val 14293"/>
                    <a:gd name="f402" fmla="val 13783"/>
                    <a:gd name="f403" fmla="val 5014"/>
                    <a:gd name="f404" fmla="val 4926"/>
                    <a:gd name="f405" fmla="val 13027"/>
                    <a:gd name="f406" fmla="val 4815"/>
                    <a:gd name="f407" fmla="val 12725"/>
                    <a:gd name="f408" fmla="val 12480"/>
                    <a:gd name="f409" fmla="val 4606"/>
                    <a:gd name="f410" fmla="val 12291"/>
                    <a:gd name="f411" fmla="val 4496"/>
                    <a:gd name="f412" fmla="val 12197"/>
                    <a:gd name="f413" fmla="val 4397"/>
                    <a:gd name="f414" fmla="val 12083"/>
                    <a:gd name="f415" fmla="val 4286"/>
                    <a:gd name="f416" fmla="val 12046"/>
                    <a:gd name="f417" fmla="val 4187"/>
                    <a:gd name="f418" fmla="val 12008"/>
                    <a:gd name="f419" fmla="val 4077"/>
                    <a:gd name="f420" fmla="val 3967"/>
                    <a:gd name="f421" fmla="val 12121"/>
                    <a:gd name="f422" fmla="val 3868"/>
                    <a:gd name="f423" fmla="val 3735"/>
                    <a:gd name="f424" fmla="val 3614"/>
                    <a:gd name="f425" fmla="val 12442"/>
                    <a:gd name="f426" fmla="val 3482"/>
                    <a:gd name="f427" fmla="val 12631"/>
                    <a:gd name="f428" fmla="val 3361"/>
                    <a:gd name="f429" fmla="val 13065"/>
                    <a:gd name="f430" fmla="val 3085"/>
                    <a:gd name="f431" fmla="val 2766"/>
                    <a:gd name="f432" fmla="val 2578"/>
                    <a:gd name="f433" fmla="val 2380"/>
                    <a:gd name="f434" fmla="val 2171"/>
                    <a:gd name="f435" fmla="val 1961"/>
                    <a:gd name="f436" fmla="val 1730"/>
                    <a:gd name="f437" fmla="val 1498"/>
                    <a:gd name="f438" fmla="val 1267"/>
                    <a:gd name="f439" fmla="val 13820"/>
                    <a:gd name="f440" fmla="val 1057"/>
                    <a:gd name="f441" fmla="val 13594"/>
                    <a:gd name="f442" fmla="val 837"/>
                    <a:gd name="f443" fmla="val 628"/>
                    <a:gd name="f444" fmla="val 13103"/>
                    <a:gd name="f445" fmla="val 462"/>
                    <a:gd name="f446" fmla="val 308"/>
                    <a:gd name="f447" fmla="val 12404"/>
                    <a:gd name="f448" fmla="val 187"/>
                    <a:gd name="f449" fmla="val 77"/>
                    <a:gd name="f450" fmla="val 11574"/>
                    <a:gd name="f451" fmla="val 33"/>
                    <a:gd name="f452" fmla="val 11102"/>
                    <a:gd name="f453" fmla="val 11"/>
                    <a:gd name="f454" fmla="val 10667"/>
                    <a:gd name="f455" fmla="val 10233"/>
                    <a:gd name="f456" fmla="val 286"/>
                    <a:gd name="f457" fmla="val 9062"/>
                    <a:gd name="f458" fmla="val 8741"/>
                    <a:gd name="f459" fmla="val 815"/>
                    <a:gd name="f460" fmla="val 8232"/>
                    <a:gd name="f461" fmla="val 1035"/>
                    <a:gd name="f462" fmla="val 1245"/>
                    <a:gd name="f463" fmla="val 1476"/>
                    <a:gd name="f464" fmla="val 7835"/>
                    <a:gd name="f465" fmla="val 1708"/>
                    <a:gd name="f466" fmla="val 7797"/>
                    <a:gd name="f467" fmla="val 2193"/>
                    <a:gd name="f468" fmla="val 2402"/>
                    <a:gd name="f469" fmla="val 2534"/>
                    <a:gd name="f470" fmla="val 8175"/>
                    <a:gd name="f471" fmla="val 2644"/>
                    <a:gd name="f472" fmla="val 2744"/>
                    <a:gd name="f473" fmla="val 8420"/>
                    <a:gd name="f474" fmla="val 2832"/>
                    <a:gd name="f475" fmla="val 8704"/>
                    <a:gd name="f476" fmla="val 3019"/>
                    <a:gd name="f477" fmla="val 3206"/>
                    <a:gd name="f478" fmla="val 3405"/>
                    <a:gd name="f479" fmla="val 9327"/>
                    <a:gd name="f480" fmla="val 3570"/>
                    <a:gd name="f481" fmla="val 9516"/>
                    <a:gd name="f482" fmla="val 3890"/>
                    <a:gd name="f483" fmla="val 9534"/>
                    <a:gd name="f484" fmla="val 4033"/>
                    <a:gd name="f485" fmla="val 4165"/>
                    <a:gd name="f486" fmla="val 9176"/>
                    <a:gd name="f487" fmla="val 4562"/>
                    <a:gd name="f488" fmla="val 9006"/>
                    <a:gd name="f489" fmla="val 4628"/>
                    <a:gd name="f490" fmla="val 4694"/>
                    <a:gd name="f491" fmla="val 8534"/>
                    <a:gd name="f492" fmla="val 7118"/>
                    <a:gd name="f493" fmla="val 4738"/>
                    <a:gd name="f494" fmla="val 4771"/>
                    <a:gd name="f495" fmla="val 4795"/>
                    <a:gd name="f496" fmla="val 3681"/>
                    <a:gd name="f497" fmla="val 2662"/>
                    <a:gd name="f498" fmla="val 4882"/>
                    <a:gd name="f499" fmla="val 1755"/>
                    <a:gd name="f500" fmla="val 1359"/>
                    <a:gd name="f501" fmla="val 981"/>
                    <a:gd name="f502" fmla="val 4837"/>
                    <a:gd name="f503" fmla="val 698"/>
                    <a:gd name="f504" fmla="val 5322"/>
                    <a:gd name="f505" fmla="val 6083"/>
                    <a:gd name="f506" fmla="val 6909"/>
                    <a:gd name="f507" fmla="val 7780"/>
                    <a:gd name="f508" fmla="val 8606"/>
                    <a:gd name="f509" fmla="val 9918"/>
                    <a:gd name="f510" fmla="val 10282"/>
                    <a:gd name="f511" fmla="val 490"/>
                    <a:gd name="f512" fmla="val 10381"/>
                    <a:gd name="f513" fmla="val 547"/>
                    <a:gd name="f514" fmla="val 10491"/>
                    <a:gd name="f515" fmla="val 660"/>
                    <a:gd name="f516" fmla="val 811"/>
                    <a:gd name="f517" fmla="val 10811"/>
                    <a:gd name="f518" fmla="val 1208"/>
                    <a:gd name="f519" fmla="val 1453"/>
                    <a:gd name="f520" fmla="val 10954"/>
                    <a:gd name="f521" fmla="val 1718"/>
                    <a:gd name="f522" fmla="val 11020"/>
                    <a:gd name="f523" fmla="val 11064"/>
                    <a:gd name="f524" fmla="val 2265"/>
                    <a:gd name="f525" fmla="val 2548"/>
                    <a:gd name="f526" fmla="val 2794"/>
                    <a:gd name="f527" fmla="val 11042"/>
                    <a:gd name="f528" fmla="val 3096"/>
                    <a:gd name="f529" fmla="val 10976"/>
                    <a:gd name="f530" fmla="val 3341"/>
                    <a:gd name="f531" fmla="val 3606"/>
                    <a:gd name="f532" fmla="val 10766"/>
                    <a:gd name="f533" fmla="+- 0 0 -90"/>
                    <a:gd name="f534" fmla="*/ f3 1 21600"/>
                    <a:gd name="f535" fmla="*/ f4 1 21600"/>
                    <a:gd name="f536" fmla="+- f6 0 f5"/>
                    <a:gd name="f537" fmla="*/ f533 f0 1"/>
                    <a:gd name="f538" fmla="*/ f536 1 21600"/>
                    <a:gd name="f539" fmla="*/ 412 f536 1"/>
                    <a:gd name="f540" fmla="*/ 946 f536 1"/>
                    <a:gd name="f541" fmla="*/ 22 f536 1"/>
                    <a:gd name="f542" fmla="*/ 1382 f536 1"/>
                    <a:gd name="f543" fmla="*/ 571 f536 1"/>
                    <a:gd name="f544" fmla="*/ 1763 f536 1"/>
                    <a:gd name="f545" fmla="*/ 1038 f536 1"/>
                    <a:gd name="f546" fmla="*/ 1367 f536 1"/>
                    <a:gd name="f547" fmla="*/ 693 f536 1"/>
                    <a:gd name="f548" fmla="*/ 889 f536 1"/>
                    <a:gd name="f549" fmla="*/ 1044 f536 1"/>
                    <a:gd name="f550" fmla="*/ 385 f536 1"/>
                    <a:gd name="f551" fmla="*/ 551 f536 1"/>
                    <a:gd name="f552" fmla="*/ 1 f536 1"/>
                    <a:gd name="f553" fmla="*/ 2075 f536 1"/>
                    <a:gd name="f554" fmla="*/ 5660 f536 1"/>
                    <a:gd name="f555" fmla="*/ 20210 f536 1"/>
                    <a:gd name="f556" fmla="*/ 15976 f536 1"/>
                    <a:gd name="f557" fmla="*/ f537 1 f2"/>
                    <a:gd name="f558" fmla="*/ f539 1 21600"/>
                    <a:gd name="f559" fmla="*/ f540 1 21600"/>
                    <a:gd name="f560" fmla="*/ f541 1 21600"/>
                    <a:gd name="f561" fmla="*/ f542 1 21600"/>
                    <a:gd name="f562" fmla="*/ f543 1 21600"/>
                    <a:gd name="f563" fmla="*/ f544 1 21600"/>
                    <a:gd name="f564" fmla="*/ f545 1 21600"/>
                    <a:gd name="f565" fmla="*/ f546 1 21600"/>
                    <a:gd name="f566" fmla="*/ f547 1 21600"/>
                    <a:gd name="f567" fmla="*/ f548 1 21600"/>
                    <a:gd name="f568" fmla="*/ f549 1 21600"/>
                    <a:gd name="f569" fmla="*/ f550 1 21600"/>
                    <a:gd name="f570" fmla="*/ f551 1 21600"/>
                    <a:gd name="f571" fmla="*/ f552 1 21600"/>
                    <a:gd name="f572" fmla="*/ f553 1 21600"/>
                    <a:gd name="f573" fmla="*/ f554 1 21600"/>
                    <a:gd name="f574" fmla="*/ f555 1 21600"/>
                    <a:gd name="f575" fmla="*/ f556 1 21600"/>
                    <a:gd name="f576" fmla="+- f557 0 f1"/>
                    <a:gd name="f577" fmla="*/ f558 1 f538"/>
                    <a:gd name="f578" fmla="*/ f559 1 f538"/>
                    <a:gd name="f579" fmla="*/ f560 1 f538"/>
                    <a:gd name="f580" fmla="*/ f561 1 f538"/>
                    <a:gd name="f581" fmla="*/ f562 1 f538"/>
                    <a:gd name="f582" fmla="*/ f563 1 f538"/>
                    <a:gd name="f583" fmla="*/ f564 1 f538"/>
                    <a:gd name="f584" fmla="*/ f565 1 f538"/>
                    <a:gd name="f585" fmla="*/ f566 1 f538"/>
                    <a:gd name="f586" fmla="*/ f567 1 f538"/>
                    <a:gd name="f587" fmla="*/ f568 1 f538"/>
                    <a:gd name="f588" fmla="*/ f569 1 f538"/>
                    <a:gd name="f589" fmla="*/ f570 1 f538"/>
                    <a:gd name="f590" fmla="*/ f571 1 f538"/>
                    <a:gd name="f591" fmla="*/ f572 1 f538"/>
                    <a:gd name="f592" fmla="*/ f574 1 f538"/>
                    <a:gd name="f593" fmla="*/ f573 1 f538"/>
                    <a:gd name="f594" fmla="*/ f575 1 f538"/>
                    <a:gd name="f595" fmla="*/ f591 f534 1"/>
                    <a:gd name="f596" fmla="*/ f592 f534 1"/>
                    <a:gd name="f597" fmla="*/ f594 f535 1"/>
                    <a:gd name="f598" fmla="*/ f593 f535 1"/>
                    <a:gd name="f599" fmla="*/ f577 f534 1"/>
                    <a:gd name="f600" fmla="*/ f578 f535 1"/>
                    <a:gd name="f601" fmla="*/ f579 f534 1"/>
                    <a:gd name="f602" fmla="*/ f580 f535 1"/>
                    <a:gd name="f603" fmla="*/ f581 f534 1"/>
                    <a:gd name="f604" fmla="*/ f582 f535 1"/>
                    <a:gd name="f605" fmla="*/ f583 f534 1"/>
                    <a:gd name="f606" fmla="*/ f584 f535 1"/>
                    <a:gd name="f607" fmla="*/ f585 f534 1"/>
                    <a:gd name="f608" fmla="*/ f586 f535 1"/>
                    <a:gd name="f609" fmla="*/ f587 f534 1"/>
                    <a:gd name="f610" fmla="*/ f588 f535 1"/>
                    <a:gd name="f611" fmla="*/ f589 f534 1"/>
                    <a:gd name="f612" fmla="*/ f590 f535 1"/>
                  </a:gdLst>
                  <a:ahLst/>
                  <a:cxnLst>
                    <a:cxn ang="3cd4">
                      <a:pos x="hc" y="t"/>
                    </a:cxn>
                    <a:cxn ang="0">
                      <a:pos x="r" y="vc"/>
                    </a:cxn>
                    <a:cxn ang="cd4">
                      <a:pos x="hc" y="b"/>
                    </a:cxn>
                    <a:cxn ang="cd2">
                      <a:pos x="l" y="vc"/>
                    </a:cxn>
                    <a:cxn ang="f576">
                      <a:pos x="f599" y="f600"/>
                    </a:cxn>
                    <a:cxn ang="f576">
                      <a:pos x="f601" y="f602"/>
                    </a:cxn>
                    <a:cxn ang="f576">
                      <a:pos x="f603" y="f604"/>
                    </a:cxn>
                    <a:cxn ang="f576">
                      <a:pos x="f605" y="f606"/>
                    </a:cxn>
                    <a:cxn ang="f576">
                      <a:pos x="f607" y="f608"/>
                    </a:cxn>
                    <a:cxn ang="f576">
                      <a:pos x="f609" y="f610"/>
                    </a:cxn>
                    <a:cxn ang="f576">
                      <a:pos x="f611" y="f612"/>
                    </a:cxn>
                    <a:cxn ang="f576">
                      <a:pos x="f601" y="f610"/>
                    </a:cxn>
                  </a:cxnLst>
                  <a:rect l="f595" t="f598" r="f596" b="f597"/>
                  <a:pathLst>
                    <a:path w="21600" h="21600">
                      <a:moveTo>
                        <a:pt x="f7" y="f8"/>
                      </a:moveTo>
                      <a:lnTo>
                        <a:pt x="f9" y="f10"/>
                      </a:lnTo>
                      <a:lnTo>
                        <a:pt x="f11" y="f12"/>
                      </a:lnTo>
                      <a:lnTo>
                        <a:pt x="f13" y="f14"/>
                      </a:lnTo>
                      <a:lnTo>
                        <a:pt x="f15" y="f16"/>
                      </a:lnTo>
                      <a:lnTo>
                        <a:pt x="f17" y="f18"/>
                      </a:lnTo>
                      <a:lnTo>
                        <a:pt x="f19" y="f20"/>
                      </a:lnTo>
                      <a:lnTo>
                        <a:pt x="f21" y="f22"/>
                      </a:lnTo>
                      <a:lnTo>
                        <a:pt x="f23" y="f20"/>
                      </a:lnTo>
                      <a:lnTo>
                        <a:pt x="f24" y="f25"/>
                      </a:lnTo>
                      <a:lnTo>
                        <a:pt x="f26" y="f27"/>
                      </a:lnTo>
                      <a:lnTo>
                        <a:pt x="f28" y="f29"/>
                      </a:lnTo>
                      <a:lnTo>
                        <a:pt x="f30" y="f31"/>
                      </a:lnTo>
                      <a:lnTo>
                        <a:pt x="f32" y="f33"/>
                      </a:lnTo>
                      <a:lnTo>
                        <a:pt x="f34" y="f35"/>
                      </a:lnTo>
                      <a:lnTo>
                        <a:pt x="f36" y="f37"/>
                      </a:lnTo>
                      <a:lnTo>
                        <a:pt x="f38" y="f39"/>
                      </a:lnTo>
                      <a:lnTo>
                        <a:pt x="f40" y="f41"/>
                      </a:lnTo>
                      <a:lnTo>
                        <a:pt x="f42" y="f43"/>
                      </a:lnTo>
                      <a:lnTo>
                        <a:pt x="f44" y="f45"/>
                      </a:lnTo>
                      <a:lnTo>
                        <a:pt x="f44" y="f46"/>
                      </a:lnTo>
                      <a:lnTo>
                        <a:pt x="f44" y="f47"/>
                      </a:lnTo>
                      <a:lnTo>
                        <a:pt x="f44" y="f48"/>
                      </a:lnTo>
                      <a:lnTo>
                        <a:pt x="f40" y="f49"/>
                      </a:lnTo>
                      <a:lnTo>
                        <a:pt x="f50" y="f51"/>
                      </a:lnTo>
                      <a:lnTo>
                        <a:pt x="f52" y="f53"/>
                      </a:lnTo>
                      <a:lnTo>
                        <a:pt x="f54" y="f55"/>
                      </a:lnTo>
                      <a:lnTo>
                        <a:pt x="f30" y="f56"/>
                      </a:lnTo>
                      <a:lnTo>
                        <a:pt x="f57" y="f58"/>
                      </a:lnTo>
                      <a:lnTo>
                        <a:pt x="f59" y="f60"/>
                      </a:lnTo>
                      <a:lnTo>
                        <a:pt x="f61" y="f62"/>
                      </a:lnTo>
                      <a:lnTo>
                        <a:pt x="f63" y="f64"/>
                      </a:lnTo>
                      <a:lnTo>
                        <a:pt x="f65" y="f64"/>
                      </a:lnTo>
                      <a:lnTo>
                        <a:pt x="f66" y="f64"/>
                      </a:lnTo>
                      <a:lnTo>
                        <a:pt x="f67" y="f62"/>
                      </a:lnTo>
                      <a:lnTo>
                        <a:pt x="f68" y="f69"/>
                      </a:lnTo>
                      <a:lnTo>
                        <a:pt x="f70" y="f71"/>
                      </a:lnTo>
                      <a:lnTo>
                        <a:pt x="f72" y="f73"/>
                      </a:lnTo>
                      <a:lnTo>
                        <a:pt x="f74" y="f75"/>
                      </a:lnTo>
                      <a:lnTo>
                        <a:pt x="f76" y="f77"/>
                      </a:lnTo>
                      <a:lnTo>
                        <a:pt x="f78" y="f53"/>
                      </a:lnTo>
                      <a:lnTo>
                        <a:pt x="f79" y="f80"/>
                      </a:lnTo>
                      <a:lnTo>
                        <a:pt x="f81" y="f51"/>
                      </a:lnTo>
                      <a:lnTo>
                        <a:pt x="f82" y="f83"/>
                      </a:lnTo>
                      <a:lnTo>
                        <a:pt x="f84" y="f85"/>
                      </a:lnTo>
                      <a:lnTo>
                        <a:pt x="f86" y="f87"/>
                      </a:lnTo>
                      <a:lnTo>
                        <a:pt x="f88" y="f89"/>
                      </a:lnTo>
                      <a:lnTo>
                        <a:pt x="f90" y="f89"/>
                      </a:lnTo>
                      <a:lnTo>
                        <a:pt x="f91" y="f87"/>
                      </a:lnTo>
                      <a:lnTo>
                        <a:pt x="f92" y="f93"/>
                      </a:lnTo>
                      <a:lnTo>
                        <a:pt x="f94" y="f95"/>
                      </a:lnTo>
                      <a:lnTo>
                        <a:pt x="f96" y="f97"/>
                      </a:lnTo>
                      <a:lnTo>
                        <a:pt x="f98" y="f99"/>
                      </a:lnTo>
                      <a:lnTo>
                        <a:pt x="f100" y="f77"/>
                      </a:lnTo>
                      <a:lnTo>
                        <a:pt x="f101" y="f102"/>
                      </a:lnTo>
                      <a:lnTo>
                        <a:pt x="f103" y="f104"/>
                      </a:lnTo>
                      <a:lnTo>
                        <a:pt x="f105" y="f106"/>
                      </a:lnTo>
                      <a:lnTo>
                        <a:pt x="f107" y="f108"/>
                      </a:lnTo>
                      <a:lnTo>
                        <a:pt x="f109" y="f110"/>
                      </a:lnTo>
                      <a:lnTo>
                        <a:pt x="f109" y="f111"/>
                      </a:lnTo>
                      <a:lnTo>
                        <a:pt x="f107" y="f112"/>
                      </a:lnTo>
                      <a:lnTo>
                        <a:pt x="f113" y="f114"/>
                      </a:lnTo>
                      <a:lnTo>
                        <a:pt x="f115" y="f116"/>
                      </a:lnTo>
                      <a:lnTo>
                        <a:pt x="f103" y="f117"/>
                      </a:lnTo>
                      <a:lnTo>
                        <a:pt x="f101" y="f118"/>
                      </a:lnTo>
                      <a:lnTo>
                        <a:pt x="f119" y="f120"/>
                      </a:lnTo>
                      <a:lnTo>
                        <a:pt x="f121" y="f122"/>
                      </a:lnTo>
                      <a:lnTo>
                        <a:pt x="f81" y="f123"/>
                      </a:lnTo>
                      <a:lnTo>
                        <a:pt x="f74" y="f124"/>
                      </a:lnTo>
                      <a:lnTo>
                        <a:pt x="f125" y="f126"/>
                      </a:lnTo>
                      <a:lnTo>
                        <a:pt x="f127" y="f126"/>
                      </a:lnTo>
                      <a:lnTo>
                        <a:pt x="f59" y="f124"/>
                      </a:lnTo>
                      <a:lnTo>
                        <a:pt x="f30" y="f123"/>
                      </a:lnTo>
                      <a:lnTo>
                        <a:pt x="f128" y="f129"/>
                      </a:lnTo>
                      <a:lnTo>
                        <a:pt x="f130" y="f131"/>
                      </a:lnTo>
                      <a:lnTo>
                        <a:pt x="f132" y="f133"/>
                      </a:lnTo>
                      <a:lnTo>
                        <a:pt x="f134" y="f135"/>
                      </a:lnTo>
                      <a:lnTo>
                        <a:pt x="f136" y="f137"/>
                      </a:lnTo>
                      <a:lnTo>
                        <a:pt x="f138" y="f139"/>
                      </a:lnTo>
                      <a:lnTo>
                        <a:pt x="f140" y="f141"/>
                      </a:lnTo>
                      <a:lnTo>
                        <a:pt x="f142" y="f143"/>
                      </a:lnTo>
                      <a:lnTo>
                        <a:pt x="f144" y="f145"/>
                      </a:lnTo>
                      <a:lnTo>
                        <a:pt x="f146" y="f147"/>
                      </a:lnTo>
                      <a:lnTo>
                        <a:pt x="f144" y="f148"/>
                      </a:lnTo>
                      <a:lnTo>
                        <a:pt x="f149" y="f150"/>
                      </a:lnTo>
                      <a:lnTo>
                        <a:pt x="f140" y="f151"/>
                      </a:lnTo>
                      <a:lnTo>
                        <a:pt x="f152" y="f153"/>
                      </a:lnTo>
                      <a:lnTo>
                        <a:pt x="f154" y="f155"/>
                      </a:lnTo>
                      <a:lnTo>
                        <a:pt x="f156" y="f157"/>
                      </a:lnTo>
                      <a:lnTo>
                        <a:pt x="f158" y="f159"/>
                      </a:lnTo>
                      <a:lnTo>
                        <a:pt x="f160" y="f161"/>
                      </a:lnTo>
                      <a:lnTo>
                        <a:pt x="f132" y="f162"/>
                      </a:lnTo>
                      <a:lnTo>
                        <a:pt x="f163" y="f164"/>
                      </a:lnTo>
                      <a:lnTo>
                        <a:pt x="f165" y="f166"/>
                      </a:lnTo>
                      <a:lnTo>
                        <a:pt x="f165" y="f167"/>
                      </a:lnTo>
                      <a:lnTo>
                        <a:pt x="f168" y="f169"/>
                      </a:lnTo>
                      <a:lnTo>
                        <a:pt x="f170" y="f171"/>
                      </a:lnTo>
                      <a:lnTo>
                        <a:pt x="f172" y="f173"/>
                      </a:lnTo>
                      <a:lnTo>
                        <a:pt x="f174" y="f175"/>
                      </a:lnTo>
                      <a:lnTo>
                        <a:pt x="f176" y="f177"/>
                      </a:lnTo>
                      <a:lnTo>
                        <a:pt x="f178" y="f179"/>
                      </a:lnTo>
                      <a:lnTo>
                        <a:pt x="f142" y="f180"/>
                      </a:lnTo>
                      <a:lnTo>
                        <a:pt x="f181" y="f182"/>
                      </a:lnTo>
                      <a:lnTo>
                        <a:pt x="f183" y="f184"/>
                      </a:lnTo>
                      <a:lnTo>
                        <a:pt x="f185" y="f6"/>
                      </a:lnTo>
                      <a:lnTo>
                        <a:pt x="f186" y="f187"/>
                      </a:lnTo>
                      <a:lnTo>
                        <a:pt x="f188" y="f189"/>
                      </a:lnTo>
                      <a:lnTo>
                        <a:pt x="f190" y="f189"/>
                      </a:lnTo>
                      <a:lnTo>
                        <a:pt x="f191" y="f189"/>
                      </a:lnTo>
                      <a:lnTo>
                        <a:pt x="f192" y="f187"/>
                      </a:lnTo>
                      <a:lnTo>
                        <a:pt x="f193" y="f194"/>
                      </a:lnTo>
                      <a:lnTo>
                        <a:pt x="f195" y="f196"/>
                      </a:lnTo>
                      <a:lnTo>
                        <a:pt x="f197" y="f198"/>
                      </a:lnTo>
                      <a:lnTo>
                        <a:pt x="f199" y="f177"/>
                      </a:lnTo>
                      <a:lnTo>
                        <a:pt x="f200" y="f175"/>
                      </a:lnTo>
                      <a:lnTo>
                        <a:pt x="f201" y="f202"/>
                      </a:lnTo>
                      <a:lnTo>
                        <a:pt x="f203" y="f204"/>
                      </a:lnTo>
                      <a:lnTo>
                        <a:pt x="f205" y="f206"/>
                      </a:lnTo>
                      <a:lnTo>
                        <a:pt x="f207" y="f208"/>
                      </a:lnTo>
                      <a:lnTo>
                        <a:pt x="f209" y="f210"/>
                      </a:lnTo>
                      <a:lnTo>
                        <a:pt x="f205" y="f211"/>
                      </a:lnTo>
                      <a:lnTo>
                        <a:pt x="f212" y="f213"/>
                      </a:lnTo>
                      <a:lnTo>
                        <a:pt x="f201" y="f214"/>
                      </a:lnTo>
                      <a:lnTo>
                        <a:pt x="f215" y="f216"/>
                      </a:lnTo>
                      <a:lnTo>
                        <a:pt x="f217" y="f218"/>
                      </a:lnTo>
                      <a:lnTo>
                        <a:pt x="f219" y="f220"/>
                      </a:lnTo>
                      <a:lnTo>
                        <a:pt x="f221" y="f222"/>
                      </a:lnTo>
                      <a:lnTo>
                        <a:pt x="f223" y="f224"/>
                      </a:lnTo>
                      <a:lnTo>
                        <a:pt x="f195" y="f225"/>
                      </a:lnTo>
                      <a:lnTo>
                        <a:pt x="f226" y="f227"/>
                      </a:lnTo>
                      <a:lnTo>
                        <a:pt x="f226" y="f228"/>
                      </a:lnTo>
                      <a:lnTo>
                        <a:pt x="f226" y="f229"/>
                      </a:lnTo>
                      <a:lnTo>
                        <a:pt x="f195" y="f230"/>
                      </a:lnTo>
                      <a:lnTo>
                        <a:pt x="f231" y="f135"/>
                      </a:lnTo>
                      <a:lnTo>
                        <a:pt x="f232" y="f233"/>
                      </a:lnTo>
                      <a:lnTo>
                        <a:pt x="f234" y="f129"/>
                      </a:lnTo>
                      <a:lnTo>
                        <a:pt x="f235" y="f124"/>
                      </a:lnTo>
                      <a:lnTo>
                        <a:pt x="f199" y="f236"/>
                      </a:lnTo>
                      <a:lnTo>
                        <a:pt x="f237" y="f238"/>
                      </a:lnTo>
                      <a:lnTo>
                        <a:pt x="f239" y="f240"/>
                      </a:lnTo>
                      <a:lnTo>
                        <a:pt x="f241" y="f242"/>
                      </a:lnTo>
                      <a:lnTo>
                        <a:pt x="f243" y="f240"/>
                      </a:lnTo>
                      <a:lnTo>
                        <a:pt x="f244" y="f245"/>
                      </a:lnTo>
                      <a:lnTo>
                        <a:pt x="f246" y="f247"/>
                      </a:lnTo>
                      <a:lnTo>
                        <a:pt x="f248" y="f236"/>
                      </a:lnTo>
                      <a:lnTo>
                        <a:pt x="f249" y="f250"/>
                      </a:lnTo>
                      <a:lnTo>
                        <a:pt x="f251" y="f126"/>
                      </a:lnTo>
                      <a:lnTo>
                        <a:pt x="f252" y="f253"/>
                      </a:lnTo>
                      <a:lnTo>
                        <a:pt x="f254" y="f123"/>
                      </a:lnTo>
                      <a:lnTo>
                        <a:pt x="f255" y="f245"/>
                      </a:lnTo>
                      <a:lnTo>
                        <a:pt x="f256" y="f257"/>
                      </a:lnTo>
                      <a:lnTo>
                        <a:pt x="f258" y="f259"/>
                      </a:lnTo>
                      <a:lnTo>
                        <a:pt x="f196" y="f260"/>
                      </a:lnTo>
                      <a:lnTo>
                        <a:pt x="f261" y="f262"/>
                      </a:lnTo>
                      <a:lnTo>
                        <a:pt x="f263" y="f264"/>
                      </a:lnTo>
                      <a:lnTo>
                        <a:pt x="f263" y="f265"/>
                      </a:lnTo>
                      <a:lnTo>
                        <a:pt x="f263" y="f266"/>
                      </a:lnTo>
                      <a:lnTo>
                        <a:pt x="f263" y="f267"/>
                      </a:lnTo>
                      <a:lnTo>
                        <a:pt x="f268" y="f269"/>
                      </a:lnTo>
                      <a:lnTo>
                        <a:pt x="f270" y="f271"/>
                      </a:lnTo>
                      <a:lnTo>
                        <a:pt x="f272" y="f69"/>
                      </a:lnTo>
                      <a:lnTo>
                        <a:pt x="f273" y="f56"/>
                      </a:lnTo>
                      <a:lnTo>
                        <a:pt x="f256" y="f274"/>
                      </a:lnTo>
                      <a:lnTo>
                        <a:pt x="f275" y="f80"/>
                      </a:lnTo>
                      <a:lnTo>
                        <a:pt x="f276" y="f83"/>
                      </a:lnTo>
                      <a:lnTo>
                        <a:pt x="f254" y="f49"/>
                      </a:lnTo>
                      <a:lnTo>
                        <a:pt x="f277" y="f278"/>
                      </a:lnTo>
                      <a:lnTo>
                        <a:pt x="f279" y="f280"/>
                      </a:lnTo>
                      <a:lnTo>
                        <a:pt x="f281" y="f282"/>
                      </a:lnTo>
                      <a:lnTo>
                        <a:pt x="f283" y="f284"/>
                      </a:lnTo>
                      <a:lnTo>
                        <a:pt x="f285" y="f286"/>
                      </a:lnTo>
                      <a:lnTo>
                        <a:pt x="f287" y="f288"/>
                      </a:lnTo>
                      <a:lnTo>
                        <a:pt x="f289" y="f290"/>
                      </a:lnTo>
                      <a:lnTo>
                        <a:pt x="f291" y="f288"/>
                      </a:lnTo>
                      <a:lnTo>
                        <a:pt x="f292" y="f284"/>
                      </a:lnTo>
                      <a:lnTo>
                        <a:pt x="f293" y="f294"/>
                      </a:lnTo>
                      <a:lnTo>
                        <a:pt x="f295" y="f296"/>
                      </a:lnTo>
                      <a:lnTo>
                        <a:pt x="f297" y="f278"/>
                      </a:lnTo>
                      <a:lnTo>
                        <a:pt x="f298" y="f299"/>
                      </a:lnTo>
                      <a:lnTo>
                        <a:pt x="f300" y="f301"/>
                      </a:lnTo>
                      <a:lnTo>
                        <a:pt x="f302" y="f303"/>
                      </a:lnTo>
                      <a:lnTo>
                        <a:pt x="f304" y="f303"/>
                      </a:lnTo>
                      <a:lnTo>
                        <a:pt x="f305" y="f303"/>
                      </a:lnTo>
                      <a:lnTo>
                        <a:pt x="f306" y="f301"/>
                      </a:lnTo>
                      <a:lnTo>
                        <a:pt x="f307" y="f299"/>
                      </a:lnTo>
                      <a:lnTo>
                        <a:pt x="f308" y="f309"/>
                      </a:lnTo>
                      <a:lnTo>
                        <a:pt x="f310" y="f311"/>
                      </a:lnTo>
                      <a:lnTo>
                        <a:pt x="f312" y="f313"/>
                      </a:lnTo>
                      <a:lnTo>
                        <a:pt x="f314" y="f315"/>
                      </a:lnTo>
                      <a:lnTo>
                        <a:pt x="f316" y="f286"/>
                      </a:lnTo>
                      <a:lnTo>
                        <a:pt x="f201" y="f317"/>
                      </a:lnTo>
                      <a:lnTo>
                        <a:pt x="f318" y="f319"/>
                      </a:lnTo>
                      <a:lnTo>
                        <a:pt x="f237" y="f320"/>
                      </a:lnTo>
                      <a:lnTo>
                        <a:pt x="f321" y="f322"/>
                      </a:lnTo>
                      <a:lnTo>
                        <a:pt x="f323" y="f324"/>
                      </a:lnTo>
                      <a:lnTo>
                        <a:pt x="f323" y="f325"/>
                      </a:lnTo>
                      <a:lnTo>
                        <a:pt x="f326" y="f10"/>
                      </a:lnTo>
                      <a:lnTo>
                        <a:pt x="f327" y="f14"/>
                      </a:lnTo>
                      <a:lnTo>
                        <a:pt x="f200" y="f328"/>
                      </a:lnTo>
                      <a:lnTo>
                        <a:pt x="f329" y="f330"/>
                      </a:lnTo>
                      <a:lnTo>
                        <a:pt x="f331" y="f332"/>
                      </a:lnTo>
                      <a:lnTo>
                        <a:pt x="f333" y="f334"/>
                      </a:lnTo>
                      <a:lnTo>
                        <a:pt x="f335" y="f336"/>
                      </a:lnTo>
                      <a:lnTo>
                        <a:pt x="f310" y="f337"/>
                      </a:lnTo>
                      <a:lnTo>
                        <a:pt x="f338" y="f339"/>
                      </a:lnTo>
                      <a:lnTo>
                        <a:pt x="f340" y="f341"/>
                      </a:lnTo>
                      <a:lnTo>
                        <a:pt x="f342" y="f343"/>
                      </a:lnTo>
                      <a:lnTo>
                        <a:pt x="f344" y="f345"/>
                      </a:lnTo>
                      <a:lnTo>
                        <a:pt x="f304" y="f343"/>
                      </a:lnTo>
                      <a:lnTo>
                        <a:pt x="f346" y="f341"/>
                      </a:lnTo>
                      <a:lnTo>
                        <a:pt x="f248" y="f347"/>
                      </a:lnTo>
                      <a:lnTo>
                        <a:pt x="f298" y="f337"/>
                      </a:lnTo>
                      <a:lnTo>
                        <a:pt x="f348" y="f349"/>
                      </a:lnTo>
                      <a:lnTo>
                        <a:pt x="f350" y="f351"/>
                      </a:lnTo>
                      <a:lnTo>
                        <a:pt x="f352" y="f353"/>
                      </a:lnTo>
                      <a:lnTo>
                        <a:pt x="f354" y="f330"/>
                      </a:lnTo>
                      <a:lnTo>
                        <a:pt x="f355" y="f356"/>
                      </a:lnTo>
                      <a:lnTo>
                        <a:pt x="f357" y="f358"/>
                      </a:lnTo>
                      <a:lnTo>
                        <a:pt x="f252" y="f359"/>
                      </a:lnTo>
                      <a:lnTo>
                        <a:pt x="f360" y="f359"/>
                      </a:lnTo>
                      <a:lnTo>
                        <a:pt x="f361" y="f358"/>
                      </a:lnTo>
                      <a:lnTo>
                        <a:pt x="f362" y="f363"/>
                      </a:lnTo>
                      <a:lnTo>
                        <a:pt x="f279" y="f364"/>
                      </a:lnTo>
                      <a:lnTo>
                        <a:pt x="f365" y="f366"/>
                      </a:lnTo>
                      <a:lnTo>
                        <a:pt x="f276" y="f367"/>
                      </a:lnTo>
                      <a:lnTo>
                        <a:pt x="f275" y="f332"/>
                      </a:lnTo>
                      <a:lnTo>
                        <a:pt x="f368" y="f369"/>
                      </a:lnTo>
                      <a:lnTo>
                        <a:pt x="f370" y="f371"/>
                      </a:lnTo>
                      <a:lnTo>
                        <a:pt x="f273" y="f372"/>
                      </a:lnTo>
                      <a:lnTo>
                        <a:pt x="f272" y="f373"/>
                      </a:lnTo>
                      <a:lnTo>
                        <a:pt x="f272" y="f374"/>
                      </a:lnTo>
                      <a:lnTo>
                        <a:pt x="f272" y="f375"/>
                      </a:lnTo>
                      <a:lnTo>
                        <a:pt x="f258" y="f376"/>
                      </a:lnTo>
                      <a:lnTo>
                        <a:pt x="f273" y="f377"/>
                      </a:lnTo>
                      <a:lnTo>
                        <a:pt x="f370" y="f378"/>
                      </a:lnTo>
                      <a:lnTo>
                        <a:pt x="f275" y="f379"/>
                      </a:lnTo>
                      <a:lnTo>
                        <a:pt x="f380" y="f381"/>
                      </a:lnTo>
                      <a:lnTo>
                        <a:pt x="f382" y="f383"/>
                      </a:lnTo>
                      <a:lnTo>
                        <a:pt x="f382" y="f384"/>
                      </a:lnTo>
                      <a:lnTo>
                        <a:pt x="f382" y="f385"/>
                      </a:lnTo>
                      <a:lnTo>
                        <a:pt x="f276" y="f386"/>
                      </a:lnTo>
                      <a:lnTo>
                        <a:pt x="f279" y="f385"/>
                      </a:lnTo>
                      <a:lnTo>
                        <a:pt x="f387" y="f388"/>
                      </a:lnTo>
                      <a:lnTo>
                        <a:pt x="f357" y="f389"/>
                      </a:lnTo>
                      <a:lnTo>
                        <a:pt x="f390" y="f391"/>
                      </a:lnTo>
                      <a:lnTo>
                        <a:pt x="f392" y="f393"/>
                      </a:lnTo>
                      <a:lnTo>
                        <a:pt x="f394" y="f395"/>
                      </a:lnTo>
                      <a:lnTo>
                        <a:pt x="f396" y="f397"/>
                      </a:lnTo>
                      <a:lnTo>
                        <a:pt x="f398" y="f397"/>
                      </a:lnTo>
                      <a:lnTo>
                        <a:pt x="f306" y="f395"/>
                      </a:lnTo>
                      <a:lnTo>
                        <a:pt x="f399" y="f393"/>
                      </a:lnTo>
                      <a:lnTo>
                        <a:pt x="f400" y="f391"/>
                      </a:lnTo>
                      <a:lnTo>
                        <a:pt x="f401" y="f384"/>
                      </a:lnTo>
                      <a:lnTo>
                        <a:pt x="f402" y="f403"/>
                      </a:lnTo>
                      <a:lnTo>
                        <a:pt x="f232" y="f404"/>
                      </a:lnTo>
                      <a:lnTo>
                        <a:pt x="f405" y="f406"/>
                      </a:lnTo>
                      <a:lnTo>
                        <a:pt x="f407" y="f386"/>
                      </a:lnTo>
                      <a:lnTo>
                        <a:pt x="f408" y="f409"/>
                      </a:lnTo>
                      <a:lnTo>
                        <a:pt x="f410" y="f411"/>
                      </a:lnTo>
                      <a:lnTo>
                        <a:pt x="f412" y="f413"/>
                      </a:lnTo>
                      <a:lnTo>
                        <a:pt x="f414" y="f415"/>
                      </a:lnTo>
                      <a:lnTo>
                        <a:pt x="f416" y="f417"/>
                      </a:lnTo>
                      <a:lnTo>
                        <a:pt x="f418" y="f419"/>
                      </a:lnTo>
                      <a:lnTo>
                        <a:pt x="f416" y="f420"/>
                      </a:lnTo>
                      <a:lnTo>
                        <a:pt x="f421" y="f422"/>
                      </a:lnTo>
                      <a:lnTo>
                        <a:pt x="f412" y="f423"/>
                      </a:lnTo>
                      <a:lnTo>
                        <a:pt x="f410" y="f424"/>
                      </a:lnTo>
                      <a:lnTo>
                        <a:pt x="f425" y="f426"/>
                      </a:lnTo>
                      <a:lnTo>
                        <a:pt x="f427" y="f428"/>
                      </a:lnTo>
                      <a:lnTo>
                        <a:pt x="f429" y="f430"/>
                      </a:lnTo>
                      <a:lnTo>
                        <a:pt x="f234" y="f431"/>
                      </a:lnTo>
                      <a:lnTo>
                        <a:pt x="f402" y="f432"/>
                      </a:lnTo>
                      <a:lnTo>
                        <a:pt x="f217" y="f433"/>
                      </a:lnTo>
                      <a:lnTo>
                        <a:pt x="f321" y="f434"/>
                      </a:lnTo>
                      <a:lnTo>
                        <a:pt x="f237" y="f435"/>
                      </a:lnTo>
                      <a:lnTo>
                        <a:pt x="f237" y="f436"/>
                      </a:lnTo>
                      <a:lnTo>
                        <a:pt x="f327" y="f437"/>
                      </a:lnTo>
                      <a:lnTo>
                        <a:pt x="f323" y="f438"/>
                      </a:lnTo>
                      <a:lnTo>
                        <a:pt x="f439" y="f440"/>
                      </a:lnTo>
                      <a:lnTo>
                        <a:pt x="f441" y="f442"/>
                      </a:lnTo>
                      <a:lnTo>
                        <a:pt x="f232" y="f443"/>
                      </a:lnTo>
                      <a:lnTo>
                        <a:pt x="f444" y="f445"/>
                      </a:lnTo>
                      <a:lnTo>
                        <a:pt x="f193" y="f446"/>
                      </a:lnTo>
                      <a:lnTo>
                        <a:pt x="f447" y="f448"/>
                      </a:lnTo>
                      <a:lnTo>
                        <a:pt x="f418" y="f449"/>
                      </a:lnTo>
                      <a:lnTo>
                        <a:pt x="f450" y="f451"/>
                      </a:lnTo>
                      <a:lnTo>
                        <a:pt x="f452" y="f453"/>
                      </a:lnTo>
                      <a:lnTo>
                        <a:pt x="f454" y="f453"/>
                      </a:lnTo>
                      <a:lnTo>
                        <a:pt x="f455" y="f449"/>
                      </a:lnTo>
                      <a:lnTo>
                        <a:pt x="f152" y="f448"/>
                      </a:lnTo>
                      <a:lnTo>
                        <a:pt x="f156" y="f456"/>
                      </a:lnTo>
                      <a:lnTo>
                        <a:pt x="f457" y="f445"/>
                      </a:lnTo>
                      <a:lnTo>
                        <a:pt x="f458" y="f443"/>
                      </a:lnTo>
                      <a:lnTo>
                        <a:pt x="f130" y="f459"/>
                      </a:lnTo>
                      <a:lnTo>
                        <a:pt x="f460" y="f461"/>
                      </a:lnTo>
                      <a:lnTo>
                        <a:pt x="f50" y="f462"/>
                      </a:lnTo>
                      <a:lnTo>
                        <a:pt x="f34" y="f463"/>
                      </a:lnTo>
                      <a:lnTo>
                        <a:pt x="f464" y="f465"/>
                      </a:lnTo>
                      <a:lnTo>
                        <a:pt x="f466" y="f435"/>
                      </a:lnTo>
                      <a:lnTo>
                        <a:pt x="f464" y="f467"/>
                      </a:lnTo>
                      <a:lnTo>
                        <a:pt x="f128" y="f468"/>
                      </a:lnTo>
                      <a:lnTo>
                        <a:pt x="f50" y="f469"/>
                      </a:lnTo>
                      <a:lnTo>
                        <a:pt x="f470" y="f471"/>
                      </a:lnTo>
                      <a:lnTo>
                        <a:pt x="f42" y="f472"/>
                      </a:lnTo>
                      <a:lnTo>
                        <a:pt x="f473" y="f474"/>
                      </a:lnTo>
                      <a:lnTo>
                        <a:pt x="f475" y="f476"/>
                      </a:lnTo>
                      <a:lnTo>
                        <a:pt x="f170" y="f477"/>
                      </a:lnTo>
                      <a:lnTo>
                        <a:pt x="f172" y="f478"/>
                      </a:lnTo>
                      <a:lnTo>
                        <a:pt x="f479" y="f480"/>
                      </a:lnTo>
                      <a:lnTo>
                        <a:pt x="f156" y="f423"/>
                      </a:lnTo>
                      <a:lnTo>
                        <a:pt x="f481" y="f482"/>
                      </a:lnTo>
                      <a:lnTo>
                        <a:pt x="f483" y="f484"/>
                      </a:lnTo>
                      <a:lnTo>
                        <a:pt x="f483" y="f485"/>
                      </a:lnTo>
                      <a:lnTo>
                        <a:pt x="f481" y="f415"/>
                      </a:lnTo>
                      <a:lnTo>
                        <a:pt x="f156" y="f413"/>
                      </a:lnTo>
                      <a:lnTo>
                        <a:pt x="f479" y="f411"/>
                      </a:lnTo>
                      <a:lnTo>
                        <a:pt x="f486" y="f487"/>
                      </a:lnTo>
                      <a:lnTo>
                        <a:pt x="f488" y="f489"/>
                      </a:lnTo>
                      <a:lnTo>
                        <a:pt x="f165" y="f490"/>
                      </a:lnTo>
                      <a:lnTo>
                        <a:pt x="f491" y="f386"/>
                      </a:lnTo>
                      <a:lnTo>
                        <a:pt x="f460" y="f386"/>
                      </a:lnTo>
                      <a:lnTo>
                        <a:pt x="f492" y="f493"/>
                      </a:lnTo>
                      <a:lnTo>
                        <a:pt x="f127" y="f494"/>
                      </a:lnTo>
                      <a:lnTo>
                        <a:pt x="f495" y="f406"/>
                      </a:lnTo>
                      <a:lnTo>
                        <a:pt x="f496" y="f385"/>
                      </a:lnTo>
                      <a:lnTo>
                        <a:pt x="f497" y="f498"/>
                      </a:lnTo>
                      <a:lnTo>
                        <a:pt x="f499" y="f498"/>
                      </a:lnTo>
                      <a:lnTo>
                        <a:pt x="f500" y="f385"/>
                      </a:lnTo>
                      <a:lnTo>
                        <a:pt x="f501" y="f502"/>
                      </a:lnTo>
                      <a:lnTo>
                        <a:pt x="f503" y="f494"/>
                      </a:lnTo>
                      <a:lnTo>
                        <a:pt x="f101" y="f386"/>
                      </a:lnTo>
                      <a:lnTo>
                        <a:pt x="f101" y="f504"/>
                      </a:lnTo>
                      <a:lnTo>
                        <a:pt x="f101" y="f505"/>
                      </a:lnTo>
                      <a:lnTo>
                        <a:pt x="f101" y="f506"/>
                      </a:lnTo>
                      <a:lnTo>
                        <a:pt x="f101" y="f507"/>
                      </a:lnTo>
                      <a:lnTo>
                        <a:pt x="f101" y="f508"/>
                      </a:lnTo>
                      <a:lnTo>
                        <a:pt x="f101" y="f341"/>
                      </a:lnTo>
                      <a:lnTo>
                        <a:pt x="f101" y="f509"/>
                      </a:lnTo>
                      <a:lnTo>
                        <a:pt x="f101" y="f510"/>
                      </a:lnTo>
                      <a:lnTo>
                        <a:pt x="f511" y="f512"/>
                      </a:lnTo>
                      <a:lnTo>
                        <a:pt x="f513" y="f514"/>
                      </a:lnTo>
                      <a:lnTo>
                        <a:pt x="f515" y="f8"/>
                      </a:lnTo>
                      <a:lnTo>
                        <a:pt x="f516" y="f325"/>
                      </a:lnTo>
                      <a:lnTo>
                        <a:pt x="f501" y="f517"/>
                      </a:lnTo>
                      <a:lnTo>
                        <a:pt x="f518" y="f324"/>
                      </a:lnTo>
                      <a:lnTo>
                        <a:pt x="f519" y="f520"/>
                      </a:lnTo>
                      <a:lnTo>
                        <a:pt x="f521" y="f522"/>
                      </a:lnTo>
                      <a:lnTo>
                        <a:pt x="f121" y="f523"/>
                      </a:lnTo>
                      <a:lnTo>
                        <a:pt x="f524" y="f322"/>
                      </a:lnTo>
                      <a:lnTo>
                        <a:pt x="f525" y="f523"/>
                      </a:lnTo>
                      <a:lnTo>
                        <a:pt x="f526" y="f527"/>
                      </a:lnTo>
                      <a:lnTo>
                        <a:pt x="f528" y="f529"/>
                      </a:lnTo>
                      <a:lnTo>
                        <a:pt x="f530" y="f324"/>
                      </a:lnTo>
                      <a:lnTo>
                        <a:pt x="f531" y="f532"/>
                      </a:lnTo>
                      <a:lnTo>
                        <a:pt x="f7" y="f8"/>
                      </a:lnTo>
                      <a:close/>
                    </a:path>
                  </a:pathLst>
                </a:custGeom>
                <a:solidFill>
                  <a:srgbClr val="D8EBB3"/>
                </a:solidFill>
                <a:ln w="28575">
                  <a:solidFill>
                    <a:srgbClr val="000000"/>
                  </a:solidFill>
                  <a:prstDash val="solid"/>
                  <a:miter/>
                </a:ln>
              </p:spPr>
              <p:txBody>
                <a:bodyPr vert="horz" wrap="square" lIns="91440" tIns="45720" rIns="91440" bIns="45720" anchor="t" anchorCtr="0" compatLnSpc="1"/>
                <a:lstStyle/>
                <a:p>
                  <a:pPr>
                    <a:defRPr sz="1800" b="0" i="0" u="none" strike="noStrike" kern="0" cap="none" spc="0" baseline="0">
                      <a:solidFill>
                        <a:srgbClr val="000000"/>
                      </a:solidFill>
                      <a:uFillTx/>
                    </a:defRPr>
                  </a:pPr>
                  <a:r>
                    <a:rPr lang="en-GB" sz="1200">
                      <a:solidFill>
                        <a:srgbClr val="000000"/>
                      </a:solidFill>
                      <a:latin typeface="Arial"/>
                      <a:ea typeface="Calibri"/>
                      <a:cs typeface="Times New Roman"/>
                    </a:rPr>
                    <a:t> </a:t>
                  </a:r>
                </a:p>
              </p:txBody>
            </p:sp>
            <p:sp>
              <p:nvSpPr>
                <p:cNvPr id="44" name="Puzzle1"/>
                <p:cNvSpPr/>
                <p:nvPr/>
              </p:nvSpPr>
              <p:spPr>
                <a:xfrm>
                  <a:off x="7800801" y="4463561"/>
                  <a:ext cx="413272" cy="290340"/>
                </a:xfrm>
                <a:custGeom>
                  <a:avLst/>
                  <a:gdLst>
                    <a:gd name="f0" fmla="val 10800000"/>
                    <a:gd name="f1" fmla="val 5400000"/>
                    <a:gd name="f2" fmla="val 180"/>
                    <a:gd name="f3" fmla="val w"/>
                    <a:gd name="f4" fmla="val h"/>
                    <a:gd name="f5" fmla="val 0"/>
                    <a:gd name="f6" fmla="val 21600"/>
                    <a:gd name="f7" fmla="val 9360"/>
                    <a:gd name="f8" fmla="val 20836"/>
                    <a:gd name="f9" fmla="val 9528"/>
                    <a:gd name="f10" fmla="val 9686"/>
                    <a:gd name="f11" fmla="val 20762"/>
                    <a:gd name="f12" fmla="val 9810"/>
                    <a:gd name="f13" fmla="val 20687"/>
                    <a:gd name="f14" fmla="val 9922"/>
                    <a:gd name="f15" fmla="val 20575"/>
                    <a:gd name="f16" fmla="val 10012"/>
                    <a:gd name="f17" fmla="val 20426"/>
                    <a:gd name="f18" fmla="val 10068"/>
                    <a:gd name="f19" fmla="val 20296"/>
                    <a:gd name="f20" fmla="val 10113"/>
                    <a:gd name="f21" fmla="val 20110"/>
                    <a:gd name="f22" fmla="val 10136"/>
                    <a:gd name="f23" fmla="val 19905"/>
                    <a:gd name="f24" fmla="val 19682"/>
                    <a:gd name="f25" fmla="val 19440"/>
                    <a:gd name="f26" fmla="val 19142"/>
                    <a:gd name="f27" fmla="val 18900"/>
                    <a:gd name="f28" fmla="val 9900"/>
                    <a:gd name="f29" fmla="val 18620"/>
                    <a:gd name="f30" fmla="val 9787"/>
                    <a:gd name="f31" fmla="val 18285"/>
                    <a:gd name="f32" fmla="val 9641"/>
                    <a:gd name="f33" fmla="val 17968"/>
                    <a:gd name="f34" fmla="val 9472"/>
                    <a:gd name="f35" fmla="val 17652"/>
                    <a:gd name="f36" fmla="val 9382"/>
                    <a:gd name="f37" fmla="val 17466"/>
                    <a:gd name="f38" fmla="val 9315"/>
                    <a:gd name="f39" fmla="val 17298"/>
                    <a:gd name="f40" fmla="val 9258"/>
                    <a:gd name="f41" fmla="val 17112"/>
                    <a:gd name="f42" fmla="val 9191"/>
                    <a:gd name="f43" fmla="val 16926"/>
                    <a:gd name="f44" fmla="val 9123"/>
                    <a:gd name="f45" fmla="val 16535"/>
                    <a:gd name="f46" fmla="val 9101"/>
                    <a:gd name="f47" fmla="val 16144"/>
                    <a:gd name="f48" fmla="val 15753"/>
                    <a:gd name="f49" fmla="val 9168"/>
                    <a:gd name="f50" fmla="val 15362"/>
                    <a:gd name="f51" fmla="val 9236"/>
                    <a:gd name="f52" fmla="val 14971"/>
                    <a:gd name="f53" fmla="val 14580"/>
                    <a:gd name="f54" fmla="val 9495"/>
                    <a:gd name="f55" fmla="val 14244"/>
                    <a:gd name="f56" fmla="val 9663"/>
                    <a:gd name="f57" fmla="val 13891"/>
                    <a:gd name="f58" fmla="val 9855"/>
                    <a:gd name="f59" fmla="val 13611"/>
                    <a:gd name="f60" fmla="val 13351"/>
                    <a:gd name="f61" fmla="val 10293"/>
                    <a:gd name="f62" fmla="val 13146"/>
                    <a:gd name="f63" fmla="val 10552"/>
                    <a:gd name="f64" fmla="val 12997"/>
                    <a:gd name="f65" fmla="val 10811"/>
                    <a:gd name="f66" fmla="val 12885"/>
                    <a:gd name="f67" fmla="val 11069"/>
                    <a:gd name="f68" fmla="val 12866"/>
                    <a:gd name="f69" fmla="val 11351"/>
                    <a:gd name="f70" fmla="val 11610"/>
                    <a:gd name="f71" fmla="val 11846"/>
                    <a:gd name="f72" fmla="val 13183"/>
                    <a:gd name="f73" fmla="val 12060"/>
                    <a:gd name="f74" fmla="val 13388"/>
                    <a:gd name="f75" fmla="val 12251"/>
                    <a:gd name="f76" fmla="val 13648"/>
                    <a:gd name="f77" fmla="val 12419"/>
                    <a:gd name="f78" fmla="val 13928"/>
                    <a:gd name="f79" fmla="val 12555"/>
                    <a:gd name="f80" fmla="val 12690"/>
                    <a:gd name="f81" fmla="val 14617"/>
                    <a:gd name="f82" fmla="val 12768"/>
                    <a:gd name="f83" fmla="val 15008"/>
                    <a:gd name="f84" fmla="val 12836"/>
                    <a:gd name="f85" fmla="val 15399"/>
                    <a:gd name="f86" fmla="val 12858"/>
                    <a:gd name="f87" fmla="val 12813"/>
                    <a:gd name="f88" fmla="val 12746"/>
                    <a:gd name="f89" fmla="val 16888"/>
                    <a:gd name="f90" fmla="val 12667"/>
                    <a:gd name="f91" fmla="val 17224"/>
                    <a:gd name="f92" fmla="val 12510"/>
                    <a:gd name="f93" fmla="val 17503"/>
                    <a:gd name="f94" fmla="val 12228"/>
                    <a:gd name="f95" fmla="val 18043"/>
                    <a:gd name="f96" fmla="val 11970"/>
                    <a:gd name="f97" fmla="val 18546"/>
                    <a:gd name="f98" fmla="val 11868"/>
                    <a:gd name="f99" fmla="val 18751"/>
                    <a:gd name="f100" fmla="val 11778"/>
                    <a:gd name="f101" fmla="val 18974"/>
                    <a:gd name="f102" fmla="val 11711"/>
                    <a:gd name="f103" fmla="val 19179"/>
                    <a:gd name="f104" fmla="val 11666"/>
                    <a:gd name="f105" fmla="val 19365"/>
                    <a:gd name="f106" fmla="val 11632"/>
                    <a:gd name="f107" fmla="val 19570"/>
                    <a:gd name="f108" fmla="val 19756"/>
                    <a:gd name="f109" fmla="val 19942"/>
                    <a:gd name="f110" fmla="val 11643"/>
                    <a:gd name="f111" fmla="val 11801"/>
                    <a:gd name="f112" fmla="val 20464"/>
                    <a:gd name="f113" fmla="val 11891"/>
                    <a:gd name="f114" fmla="val 20650"/>
                    <a:gd name="f115" fmla="val 12037"/>
                    <a:gd name="f116" fmla="val 12206"/>
                    <a:gd name="f117" fmla="val 21004"/>
                    <a:gd name="f118" fmla="val 21190"/>
                    <a:gd name="f119" fmla="val 21320"/>
                    <a:gd name="f120" fmla="val 12960"/>
                    <a:gd name="f121" fmla="val 21432"/>
                    <a:gd name="f122" fmla="val 13286"/>
                    <a:gd name="f123" fmla="val 21544"/>
                    <a:gd name="f124" fmla="val 13612"/>
                    <a:gd name="f125" fmla="val 21655"/>
                    <a:gd name="f126" fmla="val 13983"/>
                    <a:gd name="f127" fmla="val 21693"/>
                    <a:gd name="f128" fmla="val 14343"/>
                    <a:gd name="f129" fmla="val 21730"/>
                    <a:gd name="f130" fmla="val 14715"/>
                    <a:gd name="f131" fmla="val 15075"/>
                    <a:gd name="f132" fmla="val 15446"/>
                    <a:gd name="f133" fmla="val 15794"/>
                    <a:gd name="f134" fmla="val 21581"/>
                    <a:gd name="f135" fmla="val 16132"/>
                    <a:gd name="f136" fmla="val 16458"/>
                    <a:gd name="f137" fmla="val 21302"/>
                    <a:gd name="f138" fmla="val 16740"/>
                    <a:gd name="f139" fmla="val 21078"/>
                    <a:gd name="f140" fmla="val 16976"/>
                    <a:gd name="f141" fmla="val 17043"/>
                    <a:gd name="f142" fmla="val 17088"/>
                    <a:gd name="f143" fmla="val 17133"/>
                    <a:gd name="f144" fmla="val 20222"/>
                    <a:gd name="f145" fmla="val 17156"/>
                    <a:gd name="f146" fmla="val 19980"/>
                    <a:gd name="f147" fmla="val 17167"/>
                    <a:gd name="f148" fmla="val 19477"/>
                    <a:gd name="f149" fmla="val 18397"/>
                    <a:gd name="f150" fmla="val 17111"/>
                    <a:gd name="f151" fmla="val 17820"/>
                    <a:gd name="f152" fmla="val 17066"/>
                    <a:gd name="f153" fmla="val 17261"/>
                    <a:gd name="f154" fmla="val 16998"/>
                    <a:gd name="f155" fmla="val 16646"/>
                    <a:gd name="f156" fmla="val 16852"/>
                    <a:gd name="f157" fmla="val 15511"/>
                    <a:gd name="f158" fmla="val 14393"/>
                    <a:gd name="f159" fmla="val 16717"/>
                    <a:gd name="f160" fmla="val 16695"/>
                    <a:gd name="f161" fmla="val 13462"/>
                    <a:gd name="f162" fmla="val 13071"/>
                    <a:gd name="f163" fmla="val 16785"/>
                    <a:gd name="f164" fmla="val 12755"/>
                    <a:gd name="f165" fmla="val 16953"/>
                    <a:gd name="f166" fmla="val 12140"/>
                    <a:gd name="f167" fmla="val 11898"/>
                    <a:gd name="f168" fmla="val 17212"/>
                    <a:gd name="f169" fmla="val 11675"/>
                    <a:gd name="f170" fmla="val 17370"/>
                    <a:gd name="f171" fmla="val 11470"/>
                    <a:gd name="f172" fmla="val 17516"/>
                    <a:gd name="f173" fmla="val 11284"/>
                    <a:gd name="f174" fmla="val 17696"/>
                    <a:gd name="f175" fmla="val 11135"/>
                    <a:gd name="f176" fmla="val 17865"/>
                    <a:gd name="f177" fmla="val 11042"/>
                    <a:gd name="f178" fmla="val 18033"/>
                    <a:gd name="f179" fmla="val 10930"/>
                    <a:gd name="f180" fmla="val 18213"/>
                    <a:gd name="f181" fmla="val 10893"/>
                    <a:gd name="f182" fmla="val 18382"/>
                    <a:gd name="f183" fmla="val 18551"/>
                    <a:gd name="f184" fmla="val 10967"/>
                    <a:gd name="f185" fmla="val 18708"/>
                    <a:gd name="f186" fmla="val 18855"/>
                    <a:gd name="f187" fmla="val 11172"/>
                    <a:gd name="f188" fmla="val 19012"/>
                    <a:gd name="f189" fmla="val 11358"/>
                    <a:gd name="f190" fmla="val 19136"/>
                    <a:gd name="f191" fmla="val 11600"/>
                    <a:gd name="f192" fmla="val 19271"/>
                    <a:gd name="f193" fmla="val 11861"/>
                    <a:gd name="f194" fmla="val 12028"/>
                    <a:gd name="f195" fmla="val 19608"/>
                    <a:gd name="f196" fmla="val 12177"/>
                    <a:gd name="f197" fmla="val 19822"/>
                    <a:gd name="f198" fmla="val 12289"/>
                    <a:gd name="f199" fmla="val 20025"/>
                    <a:gd name="f200" fmla="val 20238"/>
                    <a:gd name="f201" fmla="val 20452"/>
                    <a:gd name="f202" fmla="val 12215"/>
                    <a:gd name="f203" fmla="val 20643"/>
                    <a:gd name="f204" fmla="val 12103"/>
                    <a:gd name="f205" fmla="val 20846"/>
                    <a:gd name="f206" fmla="val 11973"/>
                    <a:gd name="f207" fmla="val 21037"/>
                    <a:gd name="f208" fmla="val 11786"/>
                    <a:gd name="f209" fmla="val 21206"/>
                    <a:gd name="f210" fmla="val 11563"/>
                    <a:gd name="f211" fmla="val 21363"/>
                    <a:gd name="f212" fmla="val 11321"/>
                    <a:gd name="f213" fmla="val 21465"/>
                    <a:gd name="f214" fmla="val 11079"/>
                    <a:gd name="f215" fmla="val 21577"/>
                    <a:gd name="f216" fmla="val 10744"/>
                    <a:gd name="f217" fmla="val 21622"/>
                    <a:gd name="f218" fmla="val 10427"/>
                    <a:gd name="f219" fmla="val 21645"/>
                    <a:gd name="f220" fmla="val 10111"/>
                    <a:gd name="f221" fmla="val 9608"/>
                    <a:gd name="f222" fmla="val 9142"/>
                    <a:gd name="f223" fmla="val 8751"/>
                    <a:gd name="f224" fmla="val 8397"/>
                    <a:gd name="f225" fmla="val 8062"/>
                    <a:gd name="f226" fmla="val 7820"/>
                    <a:gd name="f227" fmla="val 7597"/>
                    <a:gd name="f228" fmla="val 7429"/>
                    <a:gd name="f229" fmla="val 7317"/>
                    <a:gd name="f230" fmla="val 7206"/>
                    <a:gd name="f231" fmla="val 7168"/>
                    <a:gd name="f232" fmla="val 7243"/>
                    <a:gd name="f233" fmla="val 7355"/>
                    <a:gd name="f234" fmla="val 7504"/>
                    <a:gd name="f235" fmla="val 7708"/>
                    <a:gd name="f236" fmla="val 7895"/>
                    <a:gd name="f237" fmla="val 18832"/>
                    <a:gd name="f238" fmla="val 8025"/>
                    <a:gd name="f239" fmla="val 18663"/>
                    <a:gd name="f240" fmla="val 8174"/>
                    <a:gd name="f241" fmla="val 18472"/>
                    <a:gd name="f242" fmla="val 8248"/>
                    <a:gd name="f243" fmla="val 18270"/>
                    <a:gd name="f244" fmla="val 8286"/>
                    <a:gd name="f245" fmla="val 18078"/>
                    <a:gd name="f246" fmla="val 8323"/>
                    <a:gd name="f247" fmla="val 17887"/>
                    <a:gd name="f248" fmla="val 17493"/>
                    <a:gd name="f249" fmla="val 17302"/>
                    <a:gd name="f250" fmla="val 7969"/>
                    <a:gd name="f251" fmla="val 7783"/>
                    <a:gd name="f252" fmla="val 16672"/>
                    <a:gd name="f253" fmla="val 16638"/>
                    <a:gd name="f254" fmla="val 6926"/>
                    <a:gd name="f255" fmla="val 16616"/>
                    <a:gd name="f256" fmla="val 6498"/>
                    <a:gd name="f257" fmla="val 5772"/>
                    <a:gd name="f258" fmla="val 16650"/>
                    <a:gd name="f259" fmla="val 4915"/>
                    <a:gd name="f260" fmla="val 3928"/>
                    <a:gd name="f261" fmla="val 16762"/>
                    <a:gd name="f262" fmla="val 2960"/>
                    <a:gd name="f263" fmla="val 16830"/>
                    <a:gd name="f264" fmla="val 1992"/>
                    <a:gd name="f265" fmla="val 16908"/>
                    <a:gd name="f266" fmla="val 1173"/>
                    <a:gd name="f267" fmla="val 521"/>
                    <a:gd name="f268" fmla="val 16931"/>
                    <a:gd name="f269" fmla="val 16267"/>
                    <a:gd name="f270" fmla="val 484"/>
                    <a:gd name="f271" fmla="val 15637"/>
                    <a:gd name="f272" fmla="val 428"/>
                    <a:gd name="f273" fmla="val 15063"/>
                    <a:gd name="f274" fmla="val 353"/>
                    <a:gd name="f275" fmla="val 14523"/>
                    <a:gd name="f276" fmla="val 279"/>
                    <a:gd name="f277" fmla="val 14040"/>
                    <a:gd name="f278" fmla="val 167"/>
                    <a:gd name="f279" fmla="val 13635"/>
                    <a:gd name="f280" fmla="val 93"/>
                    <a:gd name="f281" fmla="val 13331"/>
                    <a:gd name="f282" fmla="val 18"/>
                    <a:gd name="f283" fmla="val 13117"/>
                    <a:gd name="f284" fmla="val 12982"/>
                    <a:gd name="f285" fmla="val 130"/>
                    <a:gd name="f286" fmla="val 12723"/>
                    <a:gd name="f287" fmla="val 12622"/>
                    <a:gd name="f288" fmla="val 446"/>
                    <a:gd name="f289" fmla="val 670"/>
                    <a:gd name="f290" fmla="val 912"/>
                    <a:gd name="f291" fmla="val 12363"/>
                    <a:gd name="f292" fmla="val 1210"/>
                    <a:gd name="f293" fmla="val 12318"/>
                    <a:gd name="f294" fmla="val 1526"/>
                    <a:gd name="f295" fmla="val 12273"/>
                    <a:gd name="f296" fmla="val 1843"/>
                    <a:gd name="f297" fmla="val 2215"/>
                    <a:gd name="f298" fmla="val 2532"/>
                    <a:gd name="f299" fmla="val 2886"/>
                    <a:gd name="f300" fmla="val 12386"/>
                    <a:gd name="f301" fmla="val 3240"/>
                    <a:gd name="f302" fmla="val 12464"/>
                    <a:gd name="f303" fmla="val 3556"/>
                    <a:gd name="f304" fmla="val 12577"/>
                    <a:gd name="f305" fmla="val 3891"/>
                    <a:gd name="f306" fmla="val 4171"/>
                    <a:gd name="f307" fmla="val 12926"/>
                    <a:gd name="f308" fmla="val 4487"/>
                    <a:gd name="f309" fmla="val 13050"/>
                    <a:gd name="f310" fmla="val 4860"/>
                    <a:gd name="f311" fmla="val 13162"/>
                    <a:gd name="f312" fmla="val 5251"/>
                    <a:gd name="f313" fmla="val 13218"/>
                    <a:gd name="f314" fmla="val 5604"/>
                    <a:gd name="f315" fmla="val 13263"/>
                    <a:gd name="f316" fmla="val 5995"/>
                    <a:gd name="f317" fmla="val 13241"/>
                    <a:gd name="f318" fmla="val 6386"/>
                    <a:gd name="f319" fmla="val 6740"/>
                    <a:gd name="f320" fmla="val 13139"/>
                    <a:gd name="f321" fmla="val 7094"/>
                    <a:gd name="f322" fmla="val 12903"/>
                    <a:gd name="f323" fmla="val 7746"/>
                    <a:gd name="f324" fmla="val 12532"/>
                    <a:gd name="f325" fmla="val 8491"/>
                    <a:gd name="f326" fmla="val 8677"/>
                    <a:gd name="f327" fmla="val 11756"/>
                    <a:gd name="f328" fmla="val 8788"/>
                    <a:gd name="f329" fmla="val 11452"/>
                    <a:gd name="f330" fmla="val 8826"/>
                    <a:gd name="f331" fmla="val 11283"/>
                    <a:gd name="f332" fmla="val 11126"/>
                    <a:gd name="f333" fmla="val 11002"/>
                    <a:gd name="f334" fmla="val 10845"/>
                    <a:gd name="f335" fmla="val 8714"/>
                    <a:gd name="f336" fmla="val 10721"/>
                    <a:gd name="f337" fmla="val 8640"/>
                    <a:gd name="f338" fmla="val 10608"/>
                    <a:gd name="f339" fmla="val 8565"/>
                    <a:gd name="f340" fmla="val 10485"/>
                    <a:gd name="f341" fmla="val 8453"/>
                    <a:gd name="f342" fmla="val 10372"/>
                    <a:gd name="f343" fmla="val 10181"/>
                    <a:gd name="f344" fmla="val 10035"/>
                    <a:gd name="f345" fmla="val 7392"/>
                    <a:gd name="f346" fmla="val 7001"/>
                    <a:gd name="f347" fmla="val 9731"/>
                    <a:gd name="f348" fmla="val 6610"/>
                    <a:gd name="f349" fmla="val 6219"/>
                    <a:gd name="f350" fmla="val 5381"/>
                    <a:gd name="f351" fmla="val 9753"/>
                    <a:gd name="f352" fmla="val 4990"/>
                    <a:gd name="f353" fmla="val 9832"/>
                    <a:gd name="f354" fmla="val 4636"/>
                    <a:gd name="f355" fmla="val 9945"/>
                    <a:gd name="f356" fmla="val 4320"/>
                    <a:gd name="f357" fmla="val 4022"/>
                    <a:gd name="f358" fmla="val 10203"/>
                    <a:gd name="f359" fmla="val 3817"/>
                    <a:gd name="f360" fmla="val 10316"/>
                    <a:gd name="f361" fmla="val 3593"/>
                    <a:gd name="f362" fmla="val 10395"/>
                    <a:gd name="f363" fmla="val 3351"/>
                    <a:gd name="f364" fmla="val 10462"/>
                    <a:gd name="f365" fmla="val 3109"/>
                    <a:gd name="f366" fmla="val 10507"/>
                    <a:gd name="f367" fmla="val 2848"/>
                    <a:gd name="f368" fmla="val 10530"/>
                    <a:gd name="f369" fmla="val 2606"/>
                    <a:gd name="f370" fmla="val 2346"/>
                    <a:gd name="f371" fmla="val 2141"/>
                    <a:gd name="f372" fmla="val 1880"/>
                    <a:gd name="f373" fmla="val 1638"/>
                    <a:gd name="f374" fmla="val 10158"/>
                    <a:gd name="f375" fmla="val 1415"/>
                    <a:gd name="f376" fmla="val 9967"/>
                    <a:gd name="f377" fmla="val 986"/>
                    <a:gd name="f378" fmla="val 819"/>
                    <a:gd name="f379" fmla="val 8842"/>
                    <a:gd name="f380" fmla="val 8471"/>
                    <a:gd name="f381" fmla="val 7998"/>
                    <a:gd name="f382" fmla="val 7413"/>
                    <a:gd name="f383" fmla="val 6817"/>
                    <a:gd name="f384" fmla="val 6187"/>
                    <a:gd name="f385" fmla="val 5602"/>
                    <a:gd name="f386" fmla="val 633"/>
                    <a:gd name="f387" fmla="val 5107"/>
                    <a:gd name="f388" fmla="val 744"/>
                    <a:gd name="f389" fmla="val 4725"/>
                    <a:gd name="f390" fmla="val 856"/>
                    <a:gd name="f391" fmla="val 4848"/>
                    <a:gd name="f392" fmla="val 1564"/>
                    <a:gd name="f393" fmla="val 5028"/>
                    <a:gd name="f394" fmla="val 2495"/>
                    <a:gd name="f395" fmla="val 5175"/>
                    <a:gd name="f396" fmla="val 5298"/>
                    <a:gd name="f397" fmla="val 4673"/>
                    <a:gd name="f398" fmla="val 5343"/>
                    <a:gd name="f399" fmla="val 5213"/>
                    <a:gd name="f400" fmla="val 5388"/>
                    <a:gd name="f401" fmla="val 5753"/>
                    <a:gd name="f402" fmla="val 5411"/>
                    <a:gd name="f403" fmla="val 6275"/>
                    <a:gd name="f404" fmla="val 5366"/>
                    <a:gd name="f405" fmla="val 5321"/>
                    <a:gd name="f406" fmla="val 7541"/>
                    <a:gd name="f407" fmla="val 5287"/>
                    <a:gd name="f408" fmla="val 5242"/>
                    <a:gd name="f409" fmla="val 7857"/>
                    <a:gd name="f410" fmla="val 5197"/>
                    <a:gd name="f411" fmla="val 5130"/>
                    <a:gd name="f412" fmla="val 5006"/>
                    <a:gd name="f413" fmla="val 8528"/>
                    <a:gd name="f414" fmla="val 4567"/>
                    <a:gd name="f415" fmla="val 4421"/>
                    <a:gd name="f416" fmla="val 4263"/>
                    <a:gd name="f417" fmla="val 4095"/>
                    <a:gd name="f418" fmla="val 3948"/>
                    <a:gd name="f419" fmla="val 3791"/>
                    <a:gd name="f420" fmla="val 3667"/>
                    <a:gd name="f421" fmla="val 3510"/>
                    <a:gd name="f422" fmla="val 3386"/>
                    <a:gd name="f423" fmla="val 8602"/>
                    <a:gd name="f424" fmla="val 3251"/>
                    <a:gd name="f425" fmla="val 3127"/>
                    <a:gd name="f426" fmla="val 8360"/>
                    <a:gd name="f427" fmla="val 3015"/>
                    <a:gd name="f428" fmla="val 2925"/>
                    <a:gd name="f429" fmla="val 2778"/>
                    <a:gd name="f430" fmla="val 2610"/>
                    <a:gd name="f431" fmla="val 7671"/>
                    <a:gd name="f432" fmla="val 2407"/>
                    <a:gd name="f433" fmla="val 2171"/>
                    <a:gd name="f434" fmla="val 7466"/>
                    <a:gd name="f435" fmla="val 1957"/>
                    <a:gd name="f436" fmla="val 1698"/>
                    <a:gd name="f437" fmla="val 1462"/>
                    <a:gd name="f438" fmla="val 1226"/>
                    <a:gd name="f439" fmla="val 7559"/>
                    <a:gd name="f440" fmla="val 989"/>
                    <a:gd name="f441" fmla="val 776"/>
                    <a:gd name="f442" fmla="val 7932"/>
                    <a:gd name="f443" fmla="val 551"/>
                    <a:gd name="f444" fmla="val 8211"/>
                    <a:gd name="f445" fmla="val 382"/>
                    <a:gd name="f446" fmla="val 315"/>
                    <a:gd name="f447" fmla="val 236"/>
                    <a:gd name="f448" fmla="val 8919"/>
                    <a:gd name="f449" fmla="val 191"/>
                    <a:gd name="f450" fmla="val 123"/>
                    <a:gd name="f451" fmla="val 9347"/>
                    <a:gd name="f452" fmla="val 78"/>
                    <a:gd name="f453" fmla="val 56"/>
                    <a:gd name="f454" fmla="val 9887"/>
                    <a:gd name="f455" fmla="val 33"/>
                    <a:gd name="f456" fmla="val 10185"/>
                    <a:gd name="f457" fmla="val 10464"/>
                    <a:gd name="f458" fmla="val 10706"/>
                    <a:gd name="f459" fmla="val 11395"/>
                    <a:gd name="f460" fmla="val 168"/>
                    <a:gd name="f461" fmla="val 292"/>
                    <a:gd name="f462" fmla="val 540"/>
                    <a:gd name="f463" fmla="val 731"/>
                    <a:gd name="f464" fmla="val 12680"/>
                    <a:gd name="f465" fmla="val 944"/>
                    <a:gd name="f466" fmla="val 1158"/>
                    <a:gd name="f467" fmla="val 1395"/>
                    <a:gd name="f468" fmla="val 13108"/>
                    <a:gd name="f469" fmla="val 1608"/>
                    <a:gd name="f470" fmla="val 1856"/>
                    <a:gd name="f471" fmla="val 2070"/>
                    <a:gd name="f472" fmla="val 2261"/>
                    <a:gd name="f473" fmla="val 2430"/>
                    <a:gd name="f474" fmla="val 2587"/>
                    <a:gd name="f475" fmla="val 12792"/>
                    <a:gd name="f476" fmla="val 2688"/>
                    <a:gd name="f477" fmla="val 12606"/>
                    <a:gd name="f478" fmla="val 2801"/>
                    <a:gd name="f479" fmla="val 3082"/>
                    <a:gd name="f480" fmla="val 3228"/>
                    <a:gd name="f481" fmla="val 3408"/>
                    <a:gd name="f482" fmla="val 3577"/>
                    <a:gd name="f483" fmla="val 3723"/>
                    <a:gd name="f484" fmla="val 3903"/>
                    <a:gd name="f485" fmla="val 12252"/>
                    <a:gd name="f486" fmla="val 4072"/>
                    <a:gd name="f487" fmla="val 12364"/>
                    <a:gd name="f488" fmla="val 4230"/>
                    <a:gd name="f489" fmla="val 12494"/>
                    <a:gd name="f490" fmla="val 4353"/>
                    <a:gd name="f491" fmla="val 12643"/>
                    <a:gd name="f492" fmla="val 4488"/>
                    <a:gd name="f493" fmla="val 12829"/>
                    <a:gd name="f494" fmla="val 13034"/>
                    <a:gd name="f495" fmla="val 4657"/>
                    <a:gd name="f496" fmla="val 13257"/>
                    <a:gd name="f497" fmla="val 4702"/>
                    <a:gd name="f498" fmla="val 13686"/>
                    <a:gd name="f499" fmla="val 14282"/>
                    <a:gd name="f500" fmla="val 15045"/>
                    <a:gd name="f501" fmla="val 4612"/>
                    <a:gd name="f502" fmla="val 15976"/>
                    <a:gd name="f503" fmla="val 4590"/>
                    <a:gd name="f504" fmla="val 19011"/>
                    <a:gd name="f505" fmla="val 19514"/>
                    <a:gd name="f506" fmla="val 20929"/>
                    <a:gd name="f507" fmla="val 5040"/>
                    <a:gd name="f508" fmla="val 5265"/>
                    <a:gd name="f509" fmla="val 5478"/>
                    <a:gd name="f510" fmla="val 21115"/>
                    <a:gd name="f511" fmla="val 6041"/>
                    <a:gd name="f512" fmla="val 6637"/>
                    <a:gd name="f513" fmla="val 7312"/>
                    <a:gd name="f514" fmla="val 8696"/>
                    <a:gd name="f515" fmla="val 20855"/>
                    <a:gd name="f516" fmla="+- 0 0 -90"/>
                    <a:gd name="f517" fmla="*/ f3 1 21600"/>
                    <a:gd name="f518" fmla="*/ f4 1 21600"/>
                    <a:gd name="f519" fmla="+- f6 0 f5"/>
                    <a:gd name="f520" fmla="*/ f516 f0 1"/>
                    <a:gd name="f521" fmla="*/ f519 1 21600"/>
                    <a:gd name="f522" fmla="*/ 1395 f519 1"/>
                    <a:gd name="f523" fmla="*/ 1026 f519 1"/>
                    <a:gd name="f524" fmla="*/ 1415 f519 1"/>
                    <a:gd name="f525" fmla="*/ 25 f519 1"/>
                    <a:gd name="f526" fmla="*/ 394 f519 1"/>
                    <a:gd name="f527" fmla="*/ 42 f519 1"/>
                    <a:gd name="f528" fmla="*/ 420 f519 1"/>
                    <a:gd name="f529" fmla="*/ 1022 f519 1"/>
                    <a:gd name="f530" fmla="*/ 901 f519 1"/>
                    <a:gd name="f531" fmla="*/ 627 f519 1"/>
                    <a:gd name="f532" fmla="*/ 904 f519 1"/>
                    <a:gd name="f533" fmla="*/ 424 f519 1"/>
                    <a:gd name="f534" fmla="*/ 1800 f519 1"/>
                    <a:gd name="f535" fmla="*/ 487 f519 1"/>
                    <a:gd name="f536" fmla="*/ 5 f519 1"/>
                    <a:gd name="f537" fmla="*/ 6084 f519 1"/>
                    <a:gd name="f538" fmla="*/ 2569 f519 1"/>
                    <a:gd name="f539" fmla="*/ 16128 f519 1"/>
                    <a:gd name="f540" fmla="*/ 19545 f519 1"/>
                    <a:gd name="f541" fmla="*/ f520 1 f2"/>
                    <a:gd name="f542" fmla="*/ f522 1 21600"/>
                    <a:gd name="f543" fmla="*/ f523 1 21600"/>
                    <a:gd name="f544" fmla="*/ f524 1 21600"/>
                    <a:gd name="f545" fmla="*/ f525 1 21600"/>
                    <a:gd name="f546" fmla="*/ f526 1 21600"/>
                    <a:gd name="f547" fmla="*/ f527 1 21600"/>
                    <a:gd name="f548" fmla="*/ f528 1 21600"/>
                    <a:gd name="f549" fmla="*/ f529 1 21600"/>
                    <a:gd name="f550" fmla="*/ f530 1 21600"/>
                    <a:gd name="f551" fmla="*/ f531 1 21600"/>
                    <a:gd name="f552" fmla="*/ f532 1 21600"/>
                    <a:gd name="f553" fmla="*/ f533 1 21600"/>
                    <a:gd name="f554" fmla="*/ f534 1 21600"/>
                    <a:gd name="f555" fmla="*/ f535 1 21600"/>
                    <a:gd name="f556" fmla="*/ f536 1 21600"/>
                    <a:gd name="f557" fmla="*/ f537 1 21600"/>
                    <a:gd name="f558" fmla="*/ f538 1 21600"/>
                    <a:gd name="f559" fmla="*/ f539 1 21600"/>
                    <a:gd name="f560" fmla="*/ f540 1 21600"/>
                    <a:gd name="f561" fmla="+- f541 0 f1"/>
                    <a:gd name="f562" fmla="*/ f542 1 f521"/>
                    <a:gd name="f563" fmla="*/ f543 1 f521"/>
                    <a:gd name="f564" fmla="*/ f544 1 f521"/>
                    <a:gd name="f565" fmla="*/ f545 1 f521"/>
                    <a:gd name="f566" fmla="*/ f546 1 f521"/>
                    <a:gd name="f567" fmla="*/ f547 1 f521"/>
                    <a:gd name="f568" fmla="*/ f548 1 f521"/>
                    <a:gd name="f569" fmla="*/ f549 1 f521"/>
                    <a:gd name="f570" fmla="*/ f550 1 f521"/>
                    <a:gd name="f571" fmla="*/ f551 1 f521"/>
                    <a:gd name="f572" fmla="*/ f552 1 f521"/>
                    <a:gd name="f573" fmla="*/ f553 1 f521"/>
                    <a:gd name="f574" fmla="*/ f554 1 f521"/>
                    <a:gd name="f575" fmla="*/ f555 1 f521"/>
                    <a:gd name="f576" fmla="*/ f556 1 f521"/>
                    <a:gd name="f577" fmla="*/ f557 1 f521"/>
                    <a:gd name="f578" fmla="*/ f559 1 f521"/>
                    <a:gd name="f579" fmla="*/ f558 1 f521"/>
                    <a:gd name="f580" fmla="*/ f560 1 f521"/>
                    <a:gd name="f581" fmla="*/ f577 f517 1"/>
                    <a:gd name="f582" fmla="*/ f578 f517 1"/>
                    <a:gd name="f583" fmla="*/ f580 f518 1"/>
                    <a:gd name="f584" fmla="*/ f579 f518 1"/>
                    <a:gd name="f585" fmla="*/ f562 f517 1"/>
                    <a:gd name="f586" fmla="*/ f563 f518 1"/>
                    <a:gd name="f587" fmla="*/ f564 f517 1"/>
                    <a:gd name="f588" fmla="*/ f565 f518 1"/>
                    <a:gd name="f589" fmla="*/ f566 f517 1"/>
                    <a:gd name="f590" fmla="*/ f567 f518 1"/>
                    <a:gd name="f591" fmla="*/ f568 f517 1"/>
                    <a:gd name="f592" fmla="*/ f569 f518 1"/>
                    <a:gd name="f593" fmla="*/ f570 f517 1"/>
                    <a:gd name="f594" fmla="*/ f571 f518 1"/>
                    <a:gd name="f595" fmla="*/ f572 f517 1"/>
                    <a:gd name="f596" fmla="*/ f573 f518 1"/>
                    <a:gd name="f597" fmla="*/ f574 f517 1"/>
                    <a:gd name="f598" fmla="*/ f575 f518 1"/>
                    <a:gd name="f599" fmla="*/ f576 f517 1"/>
                  </a:gdLst>
                  <a:ahLst/>
                  <a:cxnLst>
                    <a:cxn ang="3cd4">
                      <a:pos x="hc" y="t"/>
                    </a:cxn>
                    <a:cxn ang="0">
                      <a:pos x="r" y="vc"/>
                    </a:cxn>
                    <a:cxn ang="cd4">
                      <a:pos x="hc" y="b"/>
                    </a:cxn>
                    <a:cxn ang="cd2">
                      <a:pos x="l" y="vc"/>
                    </a:cxn>
                    <a:cxn ang="f561">
                      <a:pos x="f585" y="f586"/>
                    </a:cxn>
                    <a:cxn ang="f561">
                      <a:pos x="f587" y="f588"/>
                    </a:cxn>
                    <a:cxn ang="f561">
                      <a:pos x="f589" y="f590"/>
                    </a:cxn>
                    <a:cxn ang="f561">
                      <a:pos x="f591" y="f592"/>
                    </a:cxn>
                    <a:cxn ang="f561">
                      <a:pos x="f593" y="f594"/>
                    </a:cxn>
                    <a:cxn ang="f561">
                      <a:pos x="f595" y="f596"/>
                    </a:cxn>
                    <a:cxn ang="f561">
                      <a:pos x="f597" y="f598"/>
                    </a:cxn>
                    <a:cxn ang="f561">
                      <a:pos x="f599" y="f598"/>
                    </a:cxn>
                  </a:cxnLst>
                  <a:rect l="f581" t="f584" r="f582" b="f583"/>
                  <a:pathLst>
                    <a:path w="21600" h="21600">
                      <a:moveTo>
                        <a:pt x="f7" y="f8"/>
                      </a:moveTo>
                      <a:lnTo>
                        <a:pt x="f9" y="f8"/>
                      </a:lnTo>
                      <a:lnTo>
                        <a:pt x="f10" y="f11"/>
                      </a:lnTo>
                      <a:lnTo>
                        <a:pt x="f12" y="f13"/>
                      </a:lnTo>
                      <a:lnTo>
                        <a:pt x="f14" y="f15"/>
                      </a:lnTo>
                      <a:lnTo>
                        <a:pt x="f16" y="f17"/>
                      </a:lnTo>
                      <a:lnTo>
                        <a:pt x="f18" y="f19"/>
                      </a:lnTo>
                      <a:lnTo>
                        <a:pt x="f20" y="f21"/>
                      </a:lnTo>
                      <a:lnTo>
                        <a:pt x="f22" y="f23"/>
                      </a:lnTo>
                      <a:lnTo>
                        <a:pt x="f22" y="f24"/>
                      </a:lnTo>
                      <a:lnTo>
                        <a:pt x="f20" y="f25"/>
                      </a:lnTo>
                      <a:lnTo>
                        <a:pt x="f18" y="f26"/>
                      </a:lnTo>
                      <a:lnTo>
                        <a:pt x="f16" y="f27"/>
                      </a:lnTo>
                      <a:lnTo>
                        <a:pt x="f28" y="f29"/>
                      </a:lnTo>
                      <a:lnTo>
                        <a:pt x="f30" y="f31"/>
                      </a:lnTo>
                      <a:lnTo>
                        <a:pt x="f32" y="f33"/>
                      </a:lnTo>
                      <a:lnTo>
                        <a:pt x="f34" y="f35"/>
                      </a:lnTo>
                      <a:lnTo>
                        <a:pt x="f36" y="f37"/>
                      </a:lnTo>
                      <a:lnTo>
                        <a:pt x="f38" y="f39"/>
                      </a:lnTo>
                      <a:lnTo>
                        <a:pt x="f40" y="f41"/>
                      </a:lnTo>
                      <a:lnTo>
                        <a:pt x="f42" y="f43"/>
                      </a:lnTo>
                      <a:lnTo>
                        <a:pt x="f44" y="f45"/>
                      </a:lnTo>
                      <a:lnTo>
                        <a:pt x="f46" y="f47"/>
                      </a:lnTo>
                      <a:lnTo>
                        <a:pt x="f46" y="f48"/>
                      </a:lnTo>
                      <a:lnTo>
                        <a:pt x="f49" y="f50"/>
                      </a:lnTo>
                      <a:lnTo>
                        <a:pt x="f51" y="f52"/>
                      </a:lnTo>
                      <a:lnTo>
                        <a:pt x="f7" y="f53"/>
                      </a:lnTo>
                      <a:lnTo>
                        <a:pt x="f54" y="f55"/>
                      </a:lnTo>
                      <a:lnTo>
                        <a:pt x="f56" y="f57"/>
                      </a:lnTo>
                      <a:lnTo>
                        <a:pt x="f58" y="f59"/>
                      </a:lnTo>
                      <a:lnTo>
                        <a:pt x="f18" y="f60"/>
                      </a:lnTo>
                      <a:lnTo>
                        <a:pt x="f61" y="f62"/>
                      </a:lnTo>
                      <a:lnTo>
                        <a:pt x="f63" y="f64"/>
                      </a:lnTo>
                      <a:lnTo>
                        <a:pt x="f65" y="f66"/>
                      </a:lnTo>
                      <a:lnTo>
                        <a:pt x="f67" y="f68"/>
                      </a:lnTo>
                      <a:lnTo>
                        <a:pt x="f69" y="f66"/>
                      </a:lnTo>
                      <a:lnTo>
                        <a:pt x="f70" y="f64"/>
                      </a:lnTo>
                      <a:lnTo>
                        <a:pt x="f71" y="f72"/>
                      </a:lnTo>
                      <a:lnTo>
                        <a:pt x="f73" y="f74"/>
                      </a:lnTo>
                      <a:lnTo>
                        <a:pt x="f75" y="f76"/>
                      </a:lnTo>
                      <a:lnTo>
                        <a:pt x="f77" y="f78"/>
                      </a:lnTo>
                      <a:lnTo>
                        <a:pt x="f79" y="f55"/>
                      </a:lnTo>
                      <a:lnTo>
                        <a:pt x="f80" y="f81"/>
                      </a:lnTo>
                      <a:lnTo>
                        <a:pt x="f82" y="f83"/>
                      </a:lnTo>
                      <a:lnTo>
                        <a:pt x="f84" y="f85"/>
                      </a:lnTo>
                      <a:lnTo>
                        <a:pt x="f86" y="f48"/>
                      </a:lnTo>
                      <a:lnTo>
                        <a:pt x="f86" y="f47"/>
                      </a:lnTo>
                      <a:lnTo>
                        <a:pt x="f87" y="f45"/>
                      </a:lnTo>
                      <a:lnTo>
                        <a:pt x="f88" y="f89"/>
                      </a:lnTo>
                      <a:lnTo>
                        <a:pt x="f90" y="f91"/>
                      </a:lnTo>
                      <a:lnTo>
                        <a:pt x="f92" y="f93"/>
                      </a:lnTo>
                      <a:lnTo>
                        <a:pt x="f94" y="f95"/>
                      </a:lnTo>
                      <a:lnTo>
                        <a:pt x="f96" y="f97"/>
                      </a:lnTo>
                      <a:lnTo>
                        <a:pt x="f98" y="f99"/>
                      </a:lnTo>
                      <a:lnTo>
                        <a:pt x="f100" y="f101"/>
                      </a:lnTo>
                      <a:lnTo>
                        <a:pt x="f102" y="f103"/>
                      </a:lnTo>
                      <a:lnTo>
                        <a:pt x="f104" y="f105"/>
                      </a:lnTo>
                      <a:lnTo>
                        <a:pt x="f106" y="f107"/>
                      </a:lnTo>
                      <a:lnTo>
                        <a:pt x="f106" y="f108"/>
                      </a:lnTo>
                      <a:lnTo>
                        <a:pt x="f106" y="f109"/>
                      </a:lnTo>
                      <a:lnTo>
                        <a:pt x="f110" y="f21"/>
                      </a:lnTo>
                      <a:lnTo>
                        <a:pt x="f102" y="f19"/>
                      </a:lnTo>
                      <a:lnTo>
                        <a:pt x="f111" y="f112"/>
                      </a:lnTo>
                      <a:lnTo>
                        <a:pt x="f113" y="f114"/>
                      </a:lnTo>
                      <a:lnTo>
                        <a:pt x="f115" y="f8"/>
                      </a:lnTo>
                      <a:lnTo>
                        <a:pt x="f116" y="f117"/>
                      </a:lnTo>
                      <a:lnTo>
                        <a:pt x="f77" y="f118"/>
                      </a:lnTo>
                      <a:lnTo>
                        <a:pt x="f90" y="f119"/>
                      </a:lnTo>
                      <a:lnTo>
                        <a:pt x="f120" y="f121"/>
                      </a:lnTo>
                      <a:lnTo>
                        <a:pt x="f122" y="f123"/>
                      </a:lnTo>
                      <a:lnTo>
                        <a:pt x="f124" y="f125"/>
                      </a:lnTo>
                      <a:lnTo>
                        <a:pt x="f126" y="f127"/>
                      </a:lnTo>
                      <a:lnTo>
                        <a:pt x="f128" y="f129"/>
                      </a:lnTo>
                      <a:lnTo>
                        <a:pt x="f130" y="f129"/>
                      </a:lnTo>
                      <a:lnTo>
                        <a:pt x="f131" y="f129"/>
                      </a:lnTo>
                      <a:lnTo>
                        <a:pt x="f132" y="f125"/>
                      </a:lnTo>
                      <a:lnTo>
                        <a:pt x="f133" y="f134"/>
                      </a:lnTo>
                      <a:lnTo>
                        <a:pt x="f135" y="f121"/>
                      </a:lnTo>
                      <a:lnTo>
                        <a:pt x="f136" y="f137"/>
                      </a:lnTo>
                      <a:lnTo>
                        <a:pt x="f138" y="f139"/>
                      </a:lnTo>
                      <a:lnTo>
                        <a:pt x="f140" y="f8"/>
                      </a:lnTo>
                      <a:lnTo>
                        <a:pt x="f141" y="f114"/>
                      </a:lnTo>
                      <a:lnTo>
                        <a:pt x="f142" y="f17"/>
                      </a:lnTo>
                      <a:lnTo>
                        <a:pt x="f143" y="f144"/>
                      </a:lnTo>
                      <a:lnTo>
                        <a:pt x="f145" y="f146"/>
                      </a:lnTo>
                      <a:lnTo>
                        <a:pt x="f147" y="f148"/>
                      </a:lnTo>
                      <a:lnTo>
                        <a:pt x="f147" y="f101"/>
                      </a:lnTo>
                      <a:lnTo>
                        <a:pt x="f145" y="f149"/>
                      </a:lnTo>
                      <a:lnTo>
                        <a:pt x="f150" y="f151"/>
                      </a:lnTo>
                      <a:lnTo>
                        <a:pt x="f152" y="f153"/>
                      </a:lnTo>
                      <a:lnTo>
                        <a:pt x="f154" y="f155"/>
                      </a:lnTo>
                      <a:lnTo>
                        <a:pt x="f156" y="f157"/>
                      </a:lnTo>
                      <a:lnTo>
                        <a:pt x="f138" y="f158"/>
                      </a:lnTo>
                      <a:lnTo>
                        <a:pt x="f159" y="f78"/>
                      </a:lnTo>
                      <a:lnTo>
                        <a:pt x="f160" y="f161"/>
                      </a:lnTo>
                      <a:lnTo>
                        <a:pt x="f159" y="f162"/>
                      </a:lnTo>
                      <a:lnTo>
                        <a:pt x="f163" y="f164"/>
                      </a:lnTo>
                      <a:lnTo>
                        <a:pt x="f156" y="f77"/>
                      </a:lnTo>
                      <a:lnTo>
                        <a:pt x="f165" y="f166"/>
                      </a:lnTo>
                      <a:lnTo>
                        <a:pt x="f142" y="f167"/>
                      </a:lnTo>
                      <a:lnTo>
                        <a:pt x="f168" y="f169"/>
                      </a:lnTo>
                      <a:lnTo>
                        <a:pt x="f170" y="f171"/>
                      </a:lnTo>
                      <a:lnTo>
                        <a:pt x="f172" y="f173"/>
                      </a:lnTo>
                      <a:lnTo>
                        <a:pt x="f174" y="f175"/>
                      </a:lnTo>
                      <a:lnTo>
                        <a:pt x="f176" y="f177"/>
                      </a:lnTo>
                      <a:lnTo>
                        <a:pt x="f178" y="f179"/>
                      </a:lnTo>
                      <a:lnTo>
                        <a:pt x="f180" y="f181"/>
                      </a:lnTo>
                      <a:lnTo>
                        <a:pt x="f182" y="f181"/>
                      </a:lnTo>
                      <a:lnTo>
                        <a:pt x="f183" y="f184"/>
                      </a:lnTo>
                      <a:lnTo>
                        <a:pt x="f185" y="f177"/>
                      </a:lnTo>
                      <a:lnTo>
                        <a:pt x="f186" y="f187"/>
                      </a:lnTo>
                      <a:lnTo>
                        <a:pt x="f188" y="f189"/>
                      </a:lnTo>
                      <a:lnTo>
                        <a:pt x="f190" y="f191"/>
                      </a:lnTo>
                      <a:lnTo>
                        <a:pt x="f192" y="f193"/>
                      </a:lnTo>
                      <a:lnTo>
                        <a:pt x="f25" y="f194"/>
                      </a:lnTo>
                      <a:lnTo>
                        <a:pt x="f195" y="f196"/>
                      </a:lnTo>
                      <a:lnTo>
                        <a:pt x="f197" y="f198"/>
                      </a:lnTo>
                      <a:lnTo>
                        <a:pt x="f199" y="f198"/>
                      </a:lnTo>
                      <a:lnTo>
                        <a:pt x="f200" y="f198"/>
                      </a:lnTo>
                      <a:lnTo>
                        <a:pt x="f201" y="f202"/>
                      </a:lnTo>
                      <a:lnTo>
                        <a:pt x="f203" y="f204"/>
                      </a:lnTo>
                      <a:lnTo>
                        <a:pt x="f205" y="f206"/>
                      </a:lnTo>
                      <a:lnTo>
                        <a:pt x="f207" y="f208"/>
                      </a:lnTo>
                      <a:lnTo>
                        <a:pt x="f209" y="f210"/>
                      </a:lnTo>
                      <a:lnTo>
                        <a:pt x="f211" y="f212"/>
                      </a:lnTo>
                      <a:lnTo>
                        <a:pt x="f213" y="f214"/>
                      </a:lnTo>
                      <a:lnTo>
                        <a:pt x="f215" y="f216"/>
                      </a:lnTo>
                      <a:lnTo>
                        <a:pt x="f217" y="f218"/>
                      </a:lnTo>
                      <a:lnTo>
                        <a:pt x="f219" y="f220"/>
                      </a:lnTo>
                      <a:lnTo>
                        <a:pt x="f217" y="f221"/>
                      </a:lnTo>
                      <a:lnTo>
                        <a:pt x="f215" y="f222"/>
                      </a:lnTo>
                      <a:lnTo>
                        <a:pt x="f213" y="f223"/>
                      </a:lnTo>
                      <a:lnTo>
                        <a:pt x="f211" y="f224"/>
                      </a:lnTo>
                      <a:lnTo>
                        <a:pt x="f209" y="f225"/>
                      </a:lnTo>
                      <a:lnTo>
                        <a:pt x="f207" y="f226"/>
                      </a:lnTo>
                      <a:lnTo>
                        <a:pt x="f205" y="f227"/>
                      </a:lnTo>
                      <a:lnTo>
                        <a:pt x="f203" y="f228"/>
                      </a:lnTo>
                      <a:lnTo>
                        <a:pt x="f201" y="f229"/>
                      </a:lnTo>
                      <a:lnTo>
                        <a:pt x="f200" y="f230"/>
                      </a:lnTo>
                      <a:lnTo>
                        <a:pt x="f199" y="f231"/>
                      </a:lnTo>
                      <a:lnTo>
                        <a:pt x="f197" y="f230"/>
                      </a:lnTo>
                      <a:lnTo>
                        <a:pt x="f195" y="f232"/>
                      </a:lnTo>
                      <a:lnTo>
                        <a:pt x="f25" y="f233"/>
                      </a:lnTo>
                      <a:lnTo>
                        <a:pt x="f192" y="f234"/>
                      </a:lnTo>
                      <a:lnTo>
                        <a:pt x="f190" y="f235"/>
                      </a:lnTo>
                      <a:lnTo>
                        <a:pt x="f188" y="f236"/>
                      </a:lnTo>
                      <a:lnTo>
                        <a:pt x="f237" y="f238"/>
                      </a:lnTo>
                      <a:lnTo>
                        <a:pt x="f239" y="f240"/>
                      </a:lnTo>
                      <a:lnTo>
                        <a:pt x="f241" y="f242"/>
                      </a:lnTo>
                      <a:lnTo>
                        <a:pt x="f243" y="f244"/>
                      </a:lnTo>
                      <a:lnTo>
                        <a:pt x="f245" y="f246"/>
                      </a:lnTo>
                      <a:lnTo>
                        <a:pt x="f247" y="f246"/>
                      </a:lnTo>
                      <a:lnTo>
                        <a:pt x="f174" y="f242"/>
                      </a:lnTo>
                      <a:lnTo>
                        <a:pt x="f248" y="f240"/>
                      </a:lnTo>
                      <a:lnTo>
                        <a:pt x="f249" y="f225"/>
                      </a:lnTo>
                      <a:lnTo>
                        <a:pt x="f143" y="f250"/>
                      </a:lnTo>
                      <a:lnTo>
                        <a:pt x="f140" y="f251"/>
                      </a:lnTo>
                      <a:lnTo>
                        <a:pt x="f156" y="f227"/>
                      </a:lnTo>
                      <a:lnTo>
                        <a:pt x="f138" y="f228"/>
                      </a:lnTo>
                      <a:lnTo>
                        <a:pt x="f252" y="f231"/>
                      </a:lnTo>
                      <a:lnTo>
                        <a:pt x="f253" y="f254"/>
                      </a:lnTo>
                      <a:lnTo>
                        <a:pt x="f255" y="f256"/>
                      </a:lnTo>
                      <a:lnTo>
                        <a:pt x="f255" y="f257"/>
                      </a:lnTo>
                      <a:lnTo>
                        <a:pt x="f258" y="f259"/>
                      </a:lnTo>
                      <a:lnTo>
                        <a:pt x="f160" y="f260"/>
                      </a:lnTo>
                      <a:lnTo>
                        <a:pt x="f261" y="f262"/>
                      </a:lnTo>
                      <a:lnTo>
                        <a:pt x="f263" y="f264"/>
                      </a:lnTo>
                      <a:lnTo>
                        <a:pt x="f265" y="f266"/>
                      </a:lnTo>
                      <a:lnTo>
                        <a:pt x="f140" y="f267"/>
                      </a:lnTo>
                      <a:lnTo>
                        <a:pt x="f165" y="f267"/>
                      </a:lnTo>
                      <a:lnTo>
                        <a:pt x="f268" y="f267"/>
                      </a:lnTo>
                      <a:lnTo>
                        <a:pt x="f269" y="f270"/>
                      </a:lnTo>
                      <a:lnTo>
                        <a:pt x="f271" y="f272"/>
                      </a:lnTo>
                      <a:lnTo>
                        <a:pt x="f273" y="f274"/>
                      </a:lnTo>
                      <a:lnTo>
                        <a:pt x="f275" y="f276"/>
                      </a:lnTo>
                      <a:lnTo>
                        <a:pt x="f277" y="f278"/>
                      </a:lnTo>
                      <a:lnTo>
                        <a:pt x="f279" y="f280"/>
                      </a:lnTo>
                      <a:lnTo>
                        <a:pt x="f281" y="f282"/>
                      </a:lnTo>
                      <a:lnTo>
                        <a:pt x="f283" y="f282"/>
                      </a:lnTo>
                      <a:lnTo>
                        <a:pt x="f284" y="f282"/>
                      </a:lnTo>
                      <a:lnTo>
                        <a:pt x="f86" y="f285"/>
                      </a:lnTo>
                      <a:lnTo>
                        <a:pt x="f286" y="f276"/>
                      </a:lnTo>
                      <a:lnTo>
                        <a:pt x="f287" y="f288"/>
                      </a:lnTo>
                      <a:lnTo>
                        <a:pt x="f92" y="f289"/>
                      </a:lnTo>
                      <a:lnTo>
                        <a:pt x="f77" y="f290"/>
                      </a:lnTo>
                      <a:lnTo>
                        <a:pt x="f291" y="f292"/>
                      </a:lnTo>
                      <a:lnTo>
                        <a:pt x="f293" y="f294"/>
                      </a:lnTo>
                      <a:lnTo>
                        <a:pt x="f295" y="f296"/>
                      </a:lnTo>
                      <a:lnTo>
                        <a:pt x="f75" y="f297"/>
                      </a:lnTo>
                      <a:lnTo>
                        <a:pt x="f295" y="f298"/>
                      </a:lnTo>
                      <a:lnTo>
                        <a:pt x="f293" y="f299"/>
                      </a:lnTo>
                      <a:lnTo>
                        <a:pt x="f300" y="f301"/>
                      </a:lnTo>
                      <a:lnTo>
                        <a:pt x="f302" y="f303"/>
                      </a:lnTo>
                      <a:lnTo>
                        <a:pt x="f304" y="f305"/>
                      </a:lnTo>
                      <a:lnTo>
                        <a:pt x="f88" y="f306"/>
                      </a:lnTo>
                      <a:lnTo>
                        <a:pt x="f307" y="f308"/>
                      </a:lnTo>
                      <a:lnTo>
                        <a:pt x="f309" y="f310"/>
                      </a:lnTo>
                      <a:lnTo>
                        <a:pt x="f311" y="f312"/>
                      </a:lnTo>
                      <a:lnTo>
                        <a:pt x="f313" y="f314"/>
                      </a:lnTo>
                      <a:lnTo>
                        <a:pt x="f315" y="f316"/>
                      </a:lnTo>
                      <a:lnTo>
                        <a:pt x="f317" y="f318"/>
                      </a:lnTo>
                      <a:lnTo>
                        <a:pt x="f313" y="f319"/>
                      </a:lnTo>
                      <a:lnTo>
                        <a:pt x="f320" y="f321"/>
                      </a:lnTo>
                      <a:lnTo>
                        <a:pt x="f309" y="f228"/>
                      </a:lnTo>
                      <a:lnTo>
                        <a:pt x="f322" y="f323"/>
                      </a:lnTo>
                      <a:lnTo>
                        <a:pt x="f286" y="f238"/>
                      </a:lnTo>
                      <a:lnTo>
                        <a:pt x="f324" y="f244"/>
                      </a:lnTo>
                      <a:lnTo>
                        <a:pt x="f293" y="f325"/>
                      </a:lnTo>
                      <a:lnTo>
                        <a:pt x="f73" y="f326"/>
                      </a:lnTo>
                      <a:lnTo>
                        <a:pt x="f327" y="f328"/>
                      </a:lnTo>
                      <a:lnTo>
                        <a:pt x="f329" y="f330"/>
                      </a:lnTo>
                      <a:lnTo>
                        <a:pt x="f331" y="f330"/>
                      </a:lnTo>
                      <a:lnTo>
                        <a:pt x="f332" y="f330"/>
                      </a:lnTo>
                      <a:lnTo>
                        <a:pt x="f333" y="f328"/>
                      </a:lnTo>
                      <a:lnTo>
                        <a:pt x="f334" y="f335"/>
                      </a:lnTo>
                      <a:lnTo>
                        <a:pt x="f336" y="f337"/>
                      </a:lnTo>
                      <a:lnTo>
                        <a:pt x="f338" y="f339"/>
                      </a:lnTo>
                      <a:lnTo>
                        <a:pt x="f340" y="f341"/>
                      </a:lnTo>
                      <a:lnTo>
                        <a:pt x="f342" y="f246"/>
                      </a:lnTo>
                      <a:lnTo>
                        <a:pt x="f343" y="f225"/>
                      </a:lnTo>
                      <a:lnTo>
                        <a:pt x="f344" y="f323"/>
                      </a:lnTo>
                      <a:lnTo>
                        <a:pt x="f28" y="f345"/>
                      </a:lnTo>
                      <a:lnTo>
                        <a:pt x="f30" y="f346"/>
                      </a:lnTo>
                      <a:lnTo>
                        <a:pt x="f347" y="f348"/>
                      </a:lnTo>
                      <a:lnTo>
                        <a:pt x="f10" y="f349"/>
                      </a:lnTo>
                      <a:lnTo>
                        <a:pt x="f56" y="f257"/>
                      </a:lnTo>
                      <a:lnTo>
                        <a:pt x="f10" y="f350"/>
                      </a:lnTo>
                      <a:lnTo>
                        <a:pt x="f351" y="f352"/>
                      </a:lnTo>
                      <a:lnTo>
                        <a:pt x="f353" y="f354"/>
                      </a:lnTo>
                      <a:lnTo>
                        <a:pt x="f355" y="f356"/>
                      </a:lnTo>
                      <a:lnTo>
                        <a:pt x="f18" y="f357"/>
                      </a:lnTo>
                      <a:lnTo>
                        <a:pt x="f358" y="f359"/>
                      </a:lnTo>
                      <a:lnTo>
                        <a:pt x="f360" y="f361"/>
                      </a:lnTo>
                      <a:lnTo>
                        <a:pt x="f362" y="f363"/>
                      </a:lnTo>
                      <a:lnTo>
                        <a:pt x="f364" y="f365"/>
                      </a:lnTo>
                      <a:lnTo>
                        <a:pt x="f366" y="f367"/>
                      </a:lnTo>
                      <a:lnTo>
                        <a:pt x="f368" y="f369"/>
                      </a:lnTo>
                      <a:lnTo>
                        <a:pt x="f366" y="f370"/>
                      </a:lnTo>
                      <a:lnTo>
                        <a:pt x="f364" y="f371"/>
                      </a:lnTo>
                      <a:lnTo>
                        <a:pt x="f362" y="f372"/>
                      </a:lnTo>
                      <a:lnTo>
                        <a:pt x="f61" y="f373"/>
                      </a:lnTo>
                      <a:lnTo>
                        <a:pt x="f374" y="f375"/>
                      </a:lnTo>
                      <a:lnTo>
                        <a:pt x="f376" y="f292"/>
                      </a:lnTo>
                      <a:lnTo>
                        <a:pt x="f351" y="f377"/>
                      </a:lnTo>
                      <a:lnTo>
                        <a:pt x="f54" y="f378"/>
                      </a:lnTo>
                      <a:lnTo>
                        <a:pt x="f42" y="f289"/>
                      </a:lnTo>
                      <a:lnTo>
                        <a:pt x="f379" y="f267"/>
                      </a:lnTo>
                      <a:lnTo>
                        <a:pt x="f380" y="f288"/>
                      </a:lnTo>
                      <a:lnTo>
                        <a:pt x="f381" y="f272"/>
                      </a:lnTo>
                      <a:lnTo>
                        <a:pt x="f382" y="f272"/>
                      </a:lnTo>
                      <a:lnTo>
                        <a:pt x="f383" y="f288"/>
                      </a:lnTo>
                      <a:lnTo>
                        <a:pt x="f384" y="f267"/>
                      </a:lnTo>
                      <a:lnTo>
                        <a:pt x="f385" y="f386"/>
                      </a:lnTo>
                      <a:lnTo>
                        <a:pt x="f387" y="f388"/>
                      </a:lnTo>
                      <a:lnTo>
                        <a:pt x="f389" y="f390"/>
                      </a:lnTo>
                      <a:lnTo>
                        <a:pt x="f391" y="f392"/>
                      </a:lnTo>
                      <a:lnTo>
                        <a:pt x="f393" y="f394"/>
                      </a:lnTo>
                      <a:lnTo>
                        <a:pt x="f395" y="f303"/>
                      </a:lnTo>
                      <a:lnTo>
                        <a:pt x="f396" y="f397"/>
                      </a:lnTo>
                      <a:lnTo>
                        <a:pt x="f398" y="f399"/>
                      </a:lnTo>
                      <a:lnTo>
                        <a:pt x="f400" y="f401"/>
                      </a:lnTo>
                      <a:lnTo>
                        <a:pt x="f402" y="f403"/>
                      </a:lnTo>
                      <a:lnTo>
                        <a:pt x="f402" y="f319"/>
                      </a:lnTo>
                      <a:lnTo>
                        <a:pt x="f404" y="f231"/>
                      </a:lnTo>
                      <a:lnTo>
                        <a:pt x="f405" y="f406"/>
                      </a:lnTo>
                      <a:lnTo>
                        <a:pt x="f407" y="f235"/>
                      </a:lnTo>
                      <a:lnTo>
                        <a:pt x="f408" y="f409"/>
                      </a:lnTo>
                      <a:lnTo>
                        <a:pt x="f410" y="f250"/>
                      </a:lnTo>
                      <a:lnTo>
                        <a:pt x="f411" y="f225"/>
                      </a:lnTo>
                      <a:lnTo>
                        <a:pt x="f412" y="f242"/>
                      </a:lnTo>
                      <a:lnTo>
                        <a:pt x="f391" y="f224"/>
                      </a:lnTo>
                      <a:lnTo>
                        <a:pt x="f389" y="f413"/>
                      </a:lnTo>
                      <a:lnTo>
                        <a:pt x="f414" y="f337"/>
                      </a:lnTo>
                      <a:lnTo>
                        <a:pt x="f415" y="f335"/>
                      </a:lnTo>
                      <a:lnTo>
                        <a:pt x="f416" y="f223"/>
                      </a:lnTo>
                      <a:lnTo>
                        <a:pt x="f417" y="f328"/>
                      </a:lnTo>
                      <a:lnTo>
                        <a:pt x="f418" y="f328"/>
                      </a:lnTo>
                      <a:lnTo>
                        <a:pt x="f419" y="f223"/>
                      </a:lnTo>
                      <a:lnTo>
                        <a:pt x="f420" y="f335"/>
                      </a:lnTo>
                      <a:lnTo>
                        <a:pt x="f421" y="f326"/>
                      </a:lnTo>
                      <a:lnTo>
                        <a:pt x="f422" y="f423"/>
                      </a:lnTo>
                      <a:lnTo>
                        <a:pt x="f424" y="f325"/>
                      </a:lnTo>
                      <a:lnTo>
                        <a:pt x="f425" y="f426"/>
                      </a:lnTo>
                      <a:lnTo>
                        <a:pt x="f427" y="f242"/>
                      </a:lnTo>
                      <a:lnTo>
                        <a:pt x="f428" y="f225"/>
                      </a:lnTo>
                      <a:lnTo>
                        <a:pt x="f429" y="f409"/>
                      </a:lnTo>
                      <a:lnTo>
                        <a:pt x="f430" y="f431"/>
                      </a:lnTo>
                      <a:lnTo>
                        <a:pt x="f432" y="f406"/>
                      </a:lnTo>
                      <a:lnTo>
                        <a:pt x="f433" y="f434"/>
                      </a:lnTo>
                      <a:lnTo>
                        <a:pt x="f435" y="f228"/>
                      </a:lnTo>
                      <a:lnTo>
                        <a:pt x="f436" y="f228"/>
                      </a:lnTo>
                      <a:lnTo>
                        <a:pt x="f437" y="f434"/>
                      </a:lnTo>
                      <a:lnTo>
                        <a:pt x="f438" y="f439"/>
                      </a:lnTo>
                      <a:lnTo>
                        <a:pt x="f440" y="f235"/>
                      </a:lnTo>
                      <a:lnTo>
                        <a:pt x="f441" y="f442"/>
                      </a:lnTo>
                      <a:lnTo>
                        <a:pt x="f443" y="f444"/>
                      </a:lnTo>
                      <a:lnTo>
                        <a:pt x="f445" y="f413"/>
                      </a:lnTo>
                      <a:lnTo>
                        <a:pt x="f446" y="f335"/>
                      </a:lnTo>
                      <a:lnTo>
                        <a:pt x="f447" y="f448"/>
                      </a:lnTo>
                      <a:lnTo>
                        <a:pt x="f449" y="f222"/>
                      </a:lnTo>
                      <a:lnTo>
                        <a:pt x="f450" y="f451"/>
                      </a:lnTo>
                      <a:lnTo>
                        <a:pt x="f452" y="f221"/>
                      </a:lnTo>
                      <a:lnTo>
                        <a:pt x="f453" y="f454"/>
                      </a:lnTo>
                      <a:lnTo>
                        <a:pt x="f455" y="f456"/>
                      </a:lnTo>
                      <a:lnTo>
                        <a:pt x="f455" y="f457"/>
                      </a:lnTo>
                      <a:lnTo>
                        <a:pt x="f455" y="f458"/>
                      </a:lnTo>
                      <a:lnTo>
                        <a:pt x="f453" y="f184"/>
                      </a:lnTo>
                      <a:lnTo>
                        <a:pt x="f452" y="f187"/>
                      </a:lnTo>
                      <a:lnTo>
                        <a:pt x="f450" y="f459"/>
                      </a:lnTo>
                      <a:lnTo>
                        <a:pt x="f460" y="f191"/>
                      </a:lnTo>
                      <a:lnTo>
                        <a:pt x="f447" y="f208"/>
                      </a:lnTo>
                      <a:lnTo>
                        <a:pt x="f461" y="f206"/>
                      </a:lnTo>
                      <a:lnTo>
                        <a:pt x="f445" y="f166"/>
                      </a:lnTo>
                      <a:lnTo>
                        <a:pt x="f462" y="f77"/>
                      </a:lnTo>
                      <a:lnTo>
                        <a:pt x="f463" y="f464"/>
                      </a:lnTo>
                      <a:lnTo>
                        <a:pt x="f465" y="f68"/>
                      </a:lnTo>
                      <a:lnTo>
                        <a:pt x="f466" y="f64"/>
                      </a:lnTo>
                      <a:lnTo>
                        <a:pt x="f467" y="f468"/>
                      </a:lnTo>
                      <a:lnTo>
                        <a:pt x="f469" y="f72"/>
                      </a:lnTo>
                      <a:lnTo>
                        <a:pt x="f470" y="f72"/>
                      </a:lnTo>
                      <a:lnTo>
                        <a:pt x="f471" y="f62"/>
                      </a:lnTo>
                      <a:lnTo>
                        <a:pt x="f472" y="f162"/>
                      </a:lnTo>
                      <a:lnTo>
                        <a:pt x="f473" y="f120"/>
                      </a:lnTo>
                      <a:lnTo>
                        <a:pt x="f474" y="f475"/>
                      </a:lnTo>
                      <a:lnTo>
                        <a:pt x="f476" y="f477"/>
                      </a:lnTo>
                      <a:lnTo>
                        <a:pt x="f478" y="f77"/>
                      </a:lnTo>
                      <a:lnTo>
                        <a:pt x="f428" y="f198"/>
                      </a:lnTo>
                      <a:lnTo>
                        <a:pt x="f479" y="f196"/>
                      </a:lnTo>
                      <a:lnTo>
                        <a:pt x="f480" y="f204"/>
                      </a:lnTo>
                      <a:lnTo>
                        <a:pt x="f481" y="f204"/>
                      </a:lnTo>
                      <a:lnTo>
                        <a:pt x="f482" y="f204"/>
                      </a:lnTo>
                      <a:lnTo>
                        <a:pt x="f483" y="f196"/>
                      </a:lnTo>
                      <a:lnTo>
                        <a:pt x="f484" y="f485"/>
                      </a:lnTo>
                      <a:lnTo>
                        <a:pt x="f486" y="f487"/>
                      </a:lnTo>
                      <a:lnTo>
                        <a:pt x="f488" y="f489"/>
                      </a:lnTo>
                      <a:lnTo>
                        <a:pt x="f490" y="f491"/>
                      </a:lnTo>
                      <a:lnTo>
                        <a:pt x="f492" y="f493"/>
                      </a:lnTo>
                      <a:lnTo>
                        <a:pt x="f414" y="f494"/>
                      </a:lnTo>
                      <a:lnTo>
                        <a:pt x="f495" y="f496"/>
                      </a:lnTo>
                      <a:lnTo>
                        <a:pt x="f497" y="f161"/>
                      </a:lnTo>
                      <a:lnTo>
                        <a:pt x="f389" y="f498"/>
                      </a:lnTo>
                      <a:lnTo>
                        <a:pt x="f497" y="f499"/>
                      </a:lnTo>
                      <a:lnTo>
                        <a:pt x="f495" y="f500"/>
                      </a:lnTo>
                      <a:lnTo>
                        <a:pt x="f501" y="f502"/>
                      </a:lnTo>
                      <a:lnTo>
                        <a:pt x="f503" y="f43"/>
                      </a:lnTo>
                      <a:lnTo>
                        <a:pt x="f414" y="f33"/>
                      </a:lnTo>
                      <a:lnTo>
                        <a:pt x="f414" y="f504"/>
                      </a:lnTo>
                      <a:lnTo>
                        <a:pt x="f503" y="f505"/>
                      </a:lnTo>
                      <a:lnTo>
                        <a:pt x="f501" y="f146"/>
                      </a:lnTo>
                      <a:lnTo>
                        <a:pt x="f495" y="f17"/>
                      </a:lnTo>
                      <a:lnTo>
                        <a:pt x="f389" y="f8"/>
                      </a:lnTo>
                      <a:lnTo>
                        <a:pt x="f391" y="f506"/>
                      </a:lnTo>
                      <a:lnTo>
                        <a:pt x="f507" y="f117"/>
                      </a:lnTo>
                      <a:lnTo>
                        <a:pt x="f508" y="f139"/>
                      </a:lnTo>
                      <a:lnTo>
                        <a:pt x="f509" y="f510"/>
                      </a:lnTo>
                      <a:lnTo>
                        <a:pt x="f511" y="f510"/>
                      </a:lnTo>
                      <a:lnTo>
                        <a:pt x="f512" y="f139"/>
                      </a:lnTo>
                      <a:lnTo>
                        <a:pt x="f513" y="f117"/>
                      </a:lnTo>
                      <a:lnTo>
                        <a:pt x="f381" y="f506"/>
                      </a:lnTo>
                      <a:lnTo>
                        <a:pt x="f514" y="f515"/>
                      </a:lnTo>
                      <a:lnTo>
                        <a:pt x="f7" y="f8"/>
                      </a:lnTo>
                      <a:close/>
                    </a:path>
                  </a:pathLst>
                </a:custGeom>
                <a:solidFill>
                  <a:srgbClr val="CCCCFF"/>
                </a:solidFill>
                <a:ln w="28575">
                  <a:solidFill>
                    <a:srgbClr val="000000"/>
                  </a:solidFill>
                  <a:prstDash val="solid"/>
                  <a:miter/>
                </a:ln>
              </p:spPr>
              <p:txBody>
                <a:bodyPr vert="horz" wrap="square" lIns="91440" tIns="45720" rIns="91440" bIns="45720" anchor="t" anchorCtr="0" compatLnSpc="1"/>
                <a:lstStyle/>
                <a:p>
                  <a:pPr>
                    <a:defRPr sz="1800" b="0" i="0" u="none" strike="noStrike" kern="0" cap="none" spc="0" baseline="0">
                      <a:solidFill>
                        <a:srgbClr val="000000"/>
                      </a:solidFill>
                      <a:uFillTx/>
                    </a:defRPr>
                  </a:pPr>
                  <a:r>
                    <a:rPr lang="en-GB" sz="1200">
                      <a:solidFill>
                        <a:srgbClr val="000000"/>
                      </a:solidFill>
                      <a:latin typeface="Arial"/>
                      <a:ea typeface="Calibri"/>
                      <a:cs typeface="Times New Roman"/>
                    </a:rPr>
                    <a:t> </a:t>
                  </a:r>
                </a:p>
              </p:txBody>
            </p:sp>
          </p:grpSp>
        </p:grpSp>
      </p:grpSp>
      <p:sp>
        <p:nvSpPr>
          <p:cNvPr id="45" name="TextBox 83"/>
          <p:cNvSpPr txBox="1"/>
          <p:nvPr/>
        </p:nvSpPr>
        <p:spPr>
          <a:xfrm>
            <a:off x="4839050" y="2954138"/>
            <a:ext cx="1605158" cy="400110"/>
          </a:xfrm>
          <a:prstGeom prst="rect">
            <a:avLst/>
          </a:prstGeom>
          <a:noFill/>
          <a:ln>
            <a:noFill/>
          </a:ln>
        </p:spPr>
        <p:txBody>
          <a:bodyPr vert="horz" wrap="square" lIns="91440" tIns="45720" rIns="91440" bIns="45720" anchor="t" anchorCtr="0" compatLnSpc="1">
            <a:spAutoFit/>
          </a:bodyPr>
          <a:lstStyle/>
          <a:p>
            <a:pPr algn="ctr">
              <a:defRPr sz="1800" b="0" i="0" u="none" strike="noStrike" kern="0" cap="none" spc="0" baseline="0">
                <a:solidFill>
                  <a:srgbClr val="000000"/>
                </a:solidFill>
                <a:uFillTx/>
              </a:defRPr>
            </a:pPr>
            <a:r>
              <a:rPr lang="en-GB" sz="2000" dirty="0">
                <a:solidFill>
                  <a:srgbClr val="000000"/>
                </a:solidFill>
                <a:latin typeface="Calibri"/>
              </a:rPr>
              <a:t>Visualise</a:t>
            </a:r>
          </a:p>
        </p:txBody>
      </p:sp>
      <p:pic>
        <p:nvPicPr>
          <p:cNvPr id="46" name="Picture 2"/>
          <p:cNvPicPr>
            <a:picLocks noChangeAspect="1"/>
          </p:cNvPicPr>
          <p:nvPr/>
        </p:nvPicPr>
        <p:blipFill>
          <a:blip r:embed="rId15" cstate="print"/>
          <a:srcRect/>
          <a:stretch>
            <a:fillRect/>
          </a:stretch>
        </p:blipFill>
        <p:spPr>
          <a:xfrm>
            <a:off x="6479767" y="2780928"/>
            <a:ext cx="2578095" cy="678046"/>
          </a:xfrm>
          <a:prstGeom prst="rect">
            <a:avLst/>
          </a:prstGeom>
          <a:noFill/>
          <a:ln>
            <a:noFill/>
          </a:ln>
        </p:spPr>
      </p:pic>
      <p:sp>
        <p:nvSpPr>
          <p:cNvPr id="47" name="TextBox 85"/>
          <p:cNvSpPr txBox="1"/>
          <p:nvPr/>
        </p:nvSpPr>
        <p:spPr>
          <a:xfrm>
            <a:off x="323529" y="5507896"/>
            <a:ext cx="1944215" cy="707886"/>
          </a:xfrm>
          <a:prstGeom prst="rect">
            <a:avLst/>
          </a:prstGeom>
          <a:noFill/>
          <a:ln>
            <a:noFill/>
          </a:ln>
        </p:spPr>
        <p:txBody>
          <a:bodyPr vert="horz" wrap="square" lIns="91440" tIns="45720" rIns="91440" bIns="45720" anchor="t" anchorCtr="0" compatLnSpc="1">
            <a:spAutoFit/>
          </a:bodyPr>
          <a:lstStyle/>
          <a:p>
            <a:pPr algn="ctr">
              <a:defRPr sz="1800" b="0" i="0" u="none" strike="noStrike" kern="0" cap="none" spc="0" baseline="0">
                <a:solidFill>
                  <a:srgbClr val="000000"/>
                </a:solidFill>
                <a:uFillTx/>
              </a:defRPr>
            </a:pPr>
            <a:r>
              <a:rPr lang="en-GB" sz="2000" dirty="0">
                <a:solidFill>
                  <a:srgbClr val="000000"/>
                </a:solidFill>
                <a:latin typeface="Calibri"/>
              </a:rPr>
              <a:t>Notice meaning  </a:t>
            </a:r>
          </a:p>
          <a:p>
            <a:pPr algn="ctr">
              <a:defRPr sz="1800" b="0" i="0" u="none" strike="noStrike" kern="0" cap="none" spc="0" baseline="0">
                <a:solidFill>
                  <a:srgbClr val="000000"/>
                </a:solidFill>
                <a:uFillTx/>
              </a:defRPr>
            </a:pPr>
            <a:r>
              <a:rPr lang="en-GB" sz="2000" dirty="0">
                <a:solidFill>
                  <a:srgbClr val="000000"/>
                </a:solidFill>
                <a:latin typeface="Calibri"/>
              </a:rPr>
              <a:t>breakdown…</a:t>
            </a:r>
          </a:p>
        </p:txBody>
      </p:sp>
      <p:sp>
        <p:nvSpPr>
          <p:cNvPr id="48" name="TextBox 86"/>
          <p:cNvSpPr txBox="1"/>
          <p:nvPr/>
        </p:nvSpPr>
        <p:spPr>
          <a:xfrm>
            <a:off x="2411760" y="5589240"/>
            <a:ext cx="1652823" cy="400114"/>
          </a:xfrm>
          <a:prstGeom prst="rect">
            <a:avLst/>
          </a:prstGeom>
          <a:noFill/>
          <a:ln>
            <a:noFill/>
          </a:ln>
        </p:spPr>
        <p:txBody>
          <a:bodyPr vert="horz" wrap="none" lIns="91440" tIns="45720" rIns="91440" bIns="45720" anchor="t" anchorCtr="0" compatLnSpc="1">
            <a:spAutoFit/>
          </a:bodyPr>
          <a:lstStyle/>
          <a:p>
            <a:pPr algn="ctr">
              <a:defRPr sz="1800" b="0" i="0" u="none" strike="noStrike" kern="0" cap="none" spc="0" baseline="0">
                <a:solidFill>
                  <a:srgbClr val="000000"/>
                </a:solidFill>
                <a:uFillTx/>
              </a:defRPr>
            </a:pPr>
            <a:r>
              <a:rPr lang="en-GB" sz="2000" dirty="0">
                <a:solidFill>
                  <a:srgbClr val="000000"/>
                </a:solidFill>
                <a:latin typeface="Calibri"/>
              </a:rPr>
              <a:t>…and repair it</a:t>
            </a:r>
          </a:p>
        </p:txBody>
      </p:sp>
      <p:sp>
        <p:nvSpPr>
          <p:cNvPr id="49" name="TextBox 87"/>
          <p:cNvSpPr txBox="1"/>
          <p:nvPr/>
        </p:nvSpPr>
        <p:spPr>
          <a:xfrm>
            <a:off x="4640104" y="5291020"/>
            <a:ext cx="1968337" cy="1015660"/>
          </a:xfrm>
          <a:prstGeom prst="rect">
            <a:avLst/>
          </a:prstGeom>
          <a:noFill/>
          <a:ln>
            <a:noFill/>
          </a:ln>
        </p:spPr>
        <p:txBody>
          <a:bodyPr vert="horz" wrap="square" lIns="91440" tIns="45720" rIns="91440" bIns="45720" anchor="t" anchorCtr="0" compatLnSpc="1">
            <a:spAutoFit/>
          </a:bodyPr>
          <a:lstStyle/>
          <a:p>
            <a:pPr algn="ctr">
              <a:defRPr sz="1800" b="0" i="0" u="none" strike="noStrike" kern="0" cap="none" spc="0" baseline="0">
                <a:solidFill>
                  <a:srgbClr val="000000"/>
                </a:solidFill>
                <a:uFillTx/>
              </a:defRPr>
            </a:pPr>
            <a:r>
              <a:rPr lang="en-GB" sz="2000" dirty="0">
                <a:solidFill>
                  <a:srgbClr val="000000"/>
                </a:solidFill>
                <a:latin typeface="Calibri"/>
              </a:rPr>
              <a:t>Watch out for VIP </a:t>
            </a:r>
            <a:r>
              <a:rPr lang="en-GB" sz="2000" dirty="0" smtClean="0">
                <a:solidFill>
                  <a:srgbClr val="000000"/>
                </a:solidFill>
                <a:latin typeface="Calibri"/>
              </a:rPr>
              <a:t> ‘key’ words</a:t>
            </a:r>
          </a:p>
          <a:p>
            <a:pPr algn="ctr">
              <a:defRPr sz="1800" b="0" i="0" u="none" strike="noStrike" kern="0" cap="none" spc="0" baseline="0">
                <a:solidFill>
                  <a:srgbClr val="000000"/>
                </a:solidFill>
                <a:uFillTx/>
              </a:defRPr>
            </a:pPr>
            <a:r>
              <a:rPr lang="en-GB" sz="2000" dirty="0" smtClean="0">
                <a:solidFill>
                  <a:srgbClr val="000000"/>
                </a:solidFill>
                <a:latin typeface="Calibri"/>
              </a:rPr>
              <a:t>/phrases/ideas</a:t>
            </a:r>
            <a:r>
              <a:rPr lang="en-GB" sz="2000" dirty="0">
                <a:solidFill>
                  <a:srgbClr val="000000"/>
                </a:solidFill>
                <a:latin typeface="Calibri"/>
              </a:rPr>
              <a:t>..</a:t>
            </a:r>
          </a:p>
        </p:txBody>
      </p:sp>
      <p:sp>
        <p:nvSpPr>
          <p:cNvPr id="50" name="Rectangle 88"/>
          <p:cNvSpPr/>
          <p:nvPr/>
        </p:nvSpPr>
        <p:spPr>
          <a:xfrm>
            <a:off x="6608441" y="5445224"/>
            <a:ext cx="2158413" cy="830997"/>
          </a:xfrm>
          <a:prstGeom prst="rect">
            <a:avLst/>
          </a:prstGeom>
          <a:noFill/>
          <a:ln>
            <a:noFill/>
            <a:prstDash val="solid"/>
          </a:ln>
        </p:spPr>
        <p:txBody>
          <a:bodyPr vert="horz" wrap="square" lIns="91440" tIns="45720" rIns="91440" bIns="45720" anchor="t" anchorCtr="0" compatLnSpc="1">
            <a:spAutoFit/>
          </a:bodyPr>
          <a:lstStyle/>
          <a:p>
            <a:pPr algn="ctr">
              <a:defRPr sz="1800" b="0" i="0" u="none" strike="noStrike" kern="0" cap="none" spc="0" baseline="0">
                <a:solidFill>
                  <a:srgbClr val="000000"/>
                </a:solidFill>
                <a:uFillTx/>
              </a:defRPr>
            </a:pPr>
            <a:endParaRPr lang="en-GB" sz="800" b="1" dirty="0" smtClean="0">
              <a:solidFill>
                <a:srgbClr val="000000"/>
              </a:solidFill>
              <a:latin typeface="Calibri"/>
            </a:endParaRPr>
          </a:p>
          <a:p>
            <a:pPr algn="ctr">
              <a:defRPr sz="1800" b="0" i="0" u="none" strike="noStrike" kern="0" cap="none" spc="0" baseline="0">
                <a:solidFill>
                  <a:srgbClr val="000000"/>
                </a:solidFill>
                <a:uFillTx/>
              </a:defRPr>
            </a:pPr>
            <a:r>
              <a:rPr lang="en-GB" sz="2000" b="1" dirty="0" smtClean="0">
                <a:solidFill>
                  <a:srgbClr val="000000"/>
                </a:solidFill>
                <a:latin typeface="Calibri"/>
              </a:rPr>
              <a:t>…</a:t>
            </a:r>
            <a:r>
              <a:rPr lang="en-GB" sz="2000" b="1" dirty="0">
                <a:solidFill>
                  <a:srgbClr val="000000"/>
                </a:solidFill>
                <a:latin typeface="Calibri"/>
              </a:rPr>
              <a:t>and put together to build GIST</a:t>
            </a:r>
          </a:p>
        </p:txBody>
      </p:sp>
      <p:sp>
        <p:nvSpPr>
          <p:cNvPr id="51" name="Footer Placeholder 1"/>
          <p:cNvSpPr txBox="1"/>
          <p:nvPr/>
        </p:nvSpPr>
        <p:spPr>
          <a:xfrm>
            <a:off x="3124203" y="6356351"/>
            <a:ext cx="2895603" cy="365129"/>
          </a:xfrm>
          <a:prstGeom prst="rect">
            <a:avLst/>
          </a:prstGeom>
          <a:noFill/>
          <a:ln>
            <a:noFill/>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sz="1200" dirty="0">
              <a:solidFill>
                <a:srgbClr val="898989"/>
              </a:solidFill>
              <a:latin typeface="Calibri"/>
            </a:endParaRPr>
          </a:p>
        </p:txBody>
      </p:sp>
      <p:grpSp>
        <p:nvGrpSpPr>
          <p:cNvPr id="53" name="Group 90"/>
          <p:cNvGrpSpPr/>
          <p:nvPr/>
        </p:nvGrpSpPr>
        <p:grpSpPr>
          <a:xfrm>
            <a:off x="2555777" y="921303"/>
            <a:ext cx="2084328" cy="1764782"/>
            <a:chOff x="2595771" y="921303"/>
            <a:chExt cx="2044333" cy="1764782"/>
          </a:xfrm>
        </p:grpSpPr>
        <p:sp>
          <p:nvSpPr>
            <p:cNvPr id="54" name="Cloud Callout 91"/>
            <p:cNvSpPr/>
            <p:nvPr/>
          </p:nvSpPr>
          <p:spPr>
            <a:xfrm>
              <a:off x="2608783" y="983674"/>
              <a:ext cx="883090" cy="793936"/>
            </a:xfrm>
            <a:custGeom>
              <a:avLst>
                <a:gd name="f0" fmla="val 16596"/>
                <a:gd name="f1" fmla="val 31614"/>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B9CDE5"/>
            </a:solidFill>
            <a:ln w="25402">
              <a:solidFill>
                <a:srgbClr val="385D8A"/>
              </a:solidFill>
              <a:prstDash val="solid"/>
            </a:ln>
          </p:spPr>
          <p:txBody>
            <a:bodyPr vert="horz" wrap="square" lIns="91440" tIns="45720" rIns="91440" bIns="45720" anchor="ctr" anchorCtr="0" compatLnSpc="1"/>
            <a:lstStyle/>
            <a:p>
              <a:pPr>
                <a:defRPr sz="1800" b="0" i="0" u="none" strike="noStrike" kern="0" cap="none" spc="0" baseline="0">
                  <a:solidFill>
                    <a:srgbClr val="000000"/>
                  </a:solidFill>
                  <a:uFillTx/>
                </a:defRPr>
              </a:pPr>
              <a:endParaRPr lang="en-GB">
                <a:solidFill>
                  <a:srgbClr val="FFFFFF"/>
                </a:solidFill>
                <a:latin typeface="Calibri"/>
              </a:endParaRPr>
            </a:p>
          </p:txBody>
        </p:sp>
        <p:sp>
          <p:nvSpPr>
            <p:cNvPr id="55" name="Rectangle 92"/>
            <p:cNvSpPr/>
            <p:nvPr/>
          </p:nvSpPr>
          <p:spPr>
            <a:xfrm>
              <a:off x="2595771" y="921303"/>
              <a:ext cx="2044333" cy="1764782"/>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pic>
          <p:nvPicPr>
            <p:cNvPr id="56" name="Picture 93" descr="C:\Users\Tony\Downloads\Fotolia_61701964_S.jpg"/>
            <p:cNvPicPr>
              <a:picLocks noChangeAspect="1"/>
            </p:cNvPicPr>
            <p:nvPr/>
          </p:nvPicPr>
          <p:blipFill>
            <a:blip r:embed="rId16" cstate="print"/>
            <a:srcRect/>
            <a:stretch>
              <a:fillRect/>
            </a:stretch>
          </p:blipFill>
          <p:spPr>
            <a:xfrm>
              <a:off x="2814888" y="2093847"/>
              <a:ext cx="676281" cy="499216"/>
            </a:xfrm>
            <a:prstGeom prst="rect">
              <a:avLst/>
            </a:prstGeom>
            <a:noFill/>
            <a:ln>
              <a:noFill/>
            </a:ln>
          </p:spPr>
        </p:pic>
        <p:pic>
          <p:nvPicPr>
            <p:cNvPr id="57" name="Picture 94" descr="C:\Users\Tony\Downloads\Fotolia_72726727_S.jpg"/>
            <p:cNvPicPr>
              <a:picLocks noChangeAspect="1"/>
            </p:cNvPicPr>
            <p:nvPr/>
          </p:nvPicPr>
          <p:blipFill>
            <a:blip r:embed="rId17" cstate="print"/>
            <a:srcRect/>
            <a:stretch>
              <a:fillRect/>
            </a:stretch>
          </p:blipFill>
          <p:spPr>
            <a:xfrm>
              <a:off x="2869359" y="1077236"/>
              <a:ext cx="361946" cy="405134"/>
            </a:xfrm>
            <a:prstGeom prst="rect">
              <a:avLst/>
            </a:prstGeom>
            <a:noFill/>
            <a:ln>
              <a:noFill/>
            </a:ln>
          </p:spPr>
        </p:pic>
        <p:sp>
          <p:nvSpPr>
            <p:cNvPr id="58" name="TextBox 3"/>
            <p:cNvSpPr txBox="1"/>
            <p:nvPr/>
          </p:nvSpPr>
          <p:spPr>
            <a:xfrm>
              <a:off x="2683434" y="1427817"/>
              <a:ext cx="619121" cy="277492"/>
            </a:xfrm>
            <a:prstGeom prst="rect">
              <a:avLst/>
            </a:prstGeom>
            <a:noFill/>
            <a:ln>
              <a:noFill/>
            </a:ln>
          </p:spPr>
          <p:txBody>
            <a:bodyPr vert="horz" wrap="none" lIns="91440" tIns="45720" rIns="91440" bIns="45720" anchor="t" anchorCtr="0" compatLnSpc="1">
              <a:spAutoFit/>
            </a:bodyPr>
            <a:lstStyle/>
            <a:p>
              <a:pPr>
                <a:defRPr sz="1800" b="0" i="0" u="none" strike="noStrike" kern="0" cap="none" spc="0" baseline="0">
                  <a:solidFill>
                    <a:srgbClr val="000000"/>
                  </a:solidFill>
                  <a:uFillTx/>
                </a:defRPr>
              </a:pPr>
              <a:r>
                <a:rPr lang="en-GB" sz="1200">
                  <a:solidFill>
                    <a:srgbClr val="000000"/>
                  </a:solidFill>
                  <a:latin typeface="Calibri"/>
                  <a:ea typeface="Times New Roman"/>
                  <a:cs typeface="Times New Roman"/>
                </a:rPr>
                <a:t>Predict</a:t>
              </a:r>
              <a:endParaRPr lang="en-GB" sz="1200">
                <a:solidFill>
                  <a:srgbClr val="000000"/>
                </a:solidFill>
                <a:latin typeface="Times New Roman"/>
                <a:ea typeface="Times New Roman"/>
              </a:endParaRPr>
            </a:p>
          </p:txBody>
        </p:sp>
        <p:sp>
          <p:nvSpPr>
            <p:cNvPr id="59" name="Cloud Callout 96"/>
            <p:cNvSpPr/>
            <p:nvPr/>
          </p:nvSpPr>
          <p:spPr>
            <a:xfrm>
              <a:off x="3451384" y="1123651"/>
              <a:ext cx="931791" cy="604400"/>
            </a:xfrm>
            <a:custGeom>
              <a:avLst>
                <a:gd name="f0" fmla="val -398"/>
                <a:gd name="f1" fmla="val 33180"/>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B9CDE5"/>
            </a:solidFill>
            <a:ln w="25402">
              <a:solidFill>
                <a:srgbClr val="385D8A"/>
              </a:solidFill>
              <a:prstDash val="solid"/>
            </a:ln>
          </p:spPr>
          <p:txBody>
            <a:bodyPr vert="horz" wrap="square" lIns="91440" tIns="45720" rIns="91440" bIns="45720" anchor="ctr" anchorCtr="0" compatLnSpc="1"/>
            <a:lstStyle/>
            <a:p>
              <a:pPr>
                <a:defRPr sz="1800" b="0" i="0" u="none" strike="noStrike" kern="0" cap="none" spc="0" baseline="0">
                  <a:solidFill>
                    <a:srgbClr val="000000"/>
                  </a:solidFill>
                  <a:uFillTx/>
                </a:defRPr>
              </a:pPr>
              <a:endParaRPr lang="en-GB">
                <a:solidFill>
                  <a:srgbClr val="FFFFFF"/>
                </a:solidFill>
                <a:latin typeface="Calibri"/>
              </a:endParaRPr>
            </a:p>
          </p:txBody>
        </p:sp>
        <p:sp>
          <p:nvSpPr>
            <p:cNvPr id="60" name="TextBox 8"/>
            <p:cNvSpPr txBox="1"/>
            <p:nvPr/>
          </p:nvSpPr>
          <p:spPr>
            <a:xfrm>
              <a:off x="3590931" y="1157447"/>
              <a:ext cx="641872" cy="461662"/>
            </a:xfrm>
            <a:prstGeom prst="rect">
              <a:avLst/>
            </a:prstGeom>
            <a:noFill/>
            <a:ln>
              <a:noFill/>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sz="1200">
                  <a:solidFill>
                    <a:srgbClr val="000000"/>
                  </a:solidFill>
                  <a:latin typeface="Calibri"/>
                  <a:ea typeface="Times New Roman"/>
                  <a:cs typeface="Times New Roman"/>
                </a:rPr>
                <a:t>How…</a:t>
              </a:r>
            </a:p>
            <a:p>
              <a:pPr>
                <a:defRPr sz="1800" b="0" i="0" u="none" strike="noStrike" kern="0" cap="none" spc="0" baseline="0">
                  <a:solidFill>
                    <a:srgbClr val="000000"/>
                  </a:solidFill>
                  <a:uFillTx/>
                </a:defRPr>
              </a:pPr>
              <a:r>
                <a:rPr lang="en-GB" sz="1200">
                  <a:solidFill>
                    <a:srgbClr val="000000"/>
                  </a:solidFill>
                  <a:latin typeface="Calibri"/>
                  <a:ea typeface="Times New Roman"/>
                  <a:cs typeface="Times New Roman"/>
                </a:rPr>
                <a:t>why…?</a:t>
              </a:r>
              <a:endParaRPr lang="en-GB" sz="1200">
                <a:solidFill>
                  <a:srgbClr val="000000"/>
                </a:solidFill>
                <a:latin typeface="Times New Roman"/>
                <a:ea typeface="Times New Roman"/>
              </a:endParaRPr>
            </a:p>
          </p:txBody>
        </p:sp>
        <p:sp>
          <p:nvSpPr>
            <p:cNvPr id="61" name="Cloud Callout 98"/>
            <p:cNvSpPr/>
            <p:nvPr/>
          </p:nvSpPr>
          <p:spPr>
            <a:xfrm>
              <a:off x="3617942" y="1835749"/>
              <a:ext cx="911281" cy="597185"/>
            </a:xfrm>
            <a:custGeom>
              <a:avLst>
                <a:gd name="f0" fmla="val -7091"/>
                <a:gd name="f1" fmla="val 13120"/>
              </a:avLst>
              <a:gdLst>
                <a:gd name="f2" fmla="val 10800000"/>
                <a:gd name="f3" fmla="val 5400000"/>
                <a:gd name="f4" fmla="val 180"/>
                <a:gd name="f5" fmla="val w"/>
                <a:gd name="f6" fmla="val h"/>
                <a:gd name="f7" fmla="val 0"/>
                <a:gd name="f8" fmla="val 21600"/>
                <a:gd name="f9" fmla="*/ 5419351 1 1725033"/>
                <a:gd name="f10" fmla="val 2147483647"/>
                <a:gd name="f11" fmla="val 1930"/>
                <a:gd name="f12" fmla="val 7160"/>
                <a:gd name="f13" fmla="val 1530"/>
                <a:gd name="f14" fmla="val 4490"/>
                <a:gd name="f15" fmla="val 3400"/>
                <a:gd name="f16" fmla="val 1970"/>
                <a:gd name="f17" fmla="val 5270"/>
                <a:gd name="f18" fmla="val 5860"/>
                <a:gd name="f19" fmla="val 1950"/>
                <a:gd name="f20" fmla="val 6470"/>
                <a:gd name="f21" fmla="val 2210"/>
                <a:gd name="f22" fmla="val 6970"/>
                <a:gd name="f23" fmla="val 2600"/>
                <a:gd name="f24" fmla="val 7450"/>
                <a:gd name="f25" fmla="val 1390"/>
                <a:gd name="f26" fmla="val 8340"/>
                <a:gd name="f27" fmla="val 650"/>
                <a:gd name="f28" fmla="val 9340"/>
                <a:gd name="f29" fmla="val 10004"/>
                <a:gd name="f30" fmla="val 690"/>
                <a:gd name="f31" fmla="val 10710"/>
                <a:gd name="f32" fmla="val 1050"/>
                <a:gd name="f33" fmla="val 11210"/>
                <a:gd name="f34" fmla="val 1700"/>
                <a:gd name="f35" fmla="val 11570"/>
                <a:gd name="f36" fmla="val 630"/>
                <a:gd name="f37" fmla="val 12330"/>
                <a:gd name="f38" fmla="val 13150"/>
                <a:gd name="f39" fmla="val 13840"/>
                <a:gd name="f40" fmla="val 14470"/>
                <a:gd name="f41" fmla="val 460"/>
                <a:gd name="f42" fmla="val 14870"/>
                <a:gd name="f43" fmla="val 1160"/>
                <a:gd name="f44" fmla="val 15330"/>
                <a:gd name="f45" fmla="val 440"/>
                <a:gd name="f46" fmla="val 16020"/>
                <a:gd name="f47" fmla="val 16740"/>
                <a:gd name="f48" fmla="val 17910"/>
                <a:gd name="f49" fmla="val 18900"/>
                <a:gd name="f50" fmla="val 1130"/>
                <a:gd name="f51" fmla="val 19110"/>
                <a:gd name="f52" fmla="val 2710"/>
                <a:gd name="f53" fmla="val 20240"/>
                <a:gd name="f54" fmla="val 3150"/>
                <a:gd name="f55" fmla="val 21060"/>
                <a:gd name="f56" fmla="val 4580"/>
                <a:gd name="f57" fmla="val 6220"/>
                <a:gd name="f58" fmla="val 6720"/>
                <a:gd name="f59" fmla="val 21000"/>
                <a:gd name="f60" fmla="val 7200"/>
                <a:gd name="f61" fmla="val 20830"/>
                <a:gd name="f62" fmla="val 7660"/>
                <a:gd name="f63" fmla="val 21310"/>
                <a:gd name="f64" fmla="val 8460"/>
                <a:gd name="f65" fmla="val 9450"/>
                <a:gd name="f66" fmla="val 10460"/>
                <a:gd name="f67" fmla="val 12750"/>
                <a:gd name="f68" fmla="val 20310"/>
                <a:gd name="f69" fmla="val 14680"/>
                <a:gd name="f70" fmla="val 18650"/>
                <a:gd name="f71" fmla="val 15010"/>
                <a:gd name="f72" fmla="val 17200"/>
                <a:gd name="f73" fmla="val 17370"/>
                <a:gd name="f74" fmla="val 18920"/>
                <a:gd name="f75" fmla="val 15770"/>
                <a:gd name="f76" fmla="val 15220"/>
                <a:gd name="f77" fmla="val 14700"/>
                <a:gd name="f78" fmla="val 18710"/>
                <a:gd name="f79" fmla="val 14240"/>
                <a:gd name="f80" fmla="val 18310"/>
                <a:gd name="f81" fmla="val 13820"/>
                <a:gd name="f82" fmla="val 12490"/>
                <a:gd name="f83" fmla="val 11000"/>
                <a:gd name="f84" fmla="val 9890"/>
                <a:gd name="f85" fmla="val 8840"/>
                <a:gd name="f86" fmla="val 20790"/>
                <a:gd name="f87" fmla="val 8210"/>
                <a:gd name="f88" fmla="val 19510"/>
                <a:gd name="f89" fmla="val 7620"/>
                <a:gd name="f90" fmla="val 20000"/>
                <a:gd name="f91" fmla="val 7930"/>
                <a:gd name="f92" fmla="val 20290"/>
                <a:gd name="f93" fmla="val 6240"/>
                <a:gd name="f94" fmla="val 4850"/>
                <a:gd name="f95" fmla="val 3570"/>
                <a:gd name="f96" fmla="val 19280"/>
                <a:gd name="f97" fmla="val 2900"/>
                <a:gd name="f98" fmla="val 17640"/>
                <a:gd name="f99" fmla="val 1300"/>
                <a:gd name="f100" fmla="val 17600"/>
                <a:gd name="f101" fmla="val 480"/>
                <a:gd name="f102" fmla="val 16300"/>
                <a:gd name="f103" fmla="val 14660"/>
                <a:gd name="f104" fmla="val 13900"/>
                <a:gd name="f105" fmla="val 13210"/>
                <a:gd name="f106" fmla="val 1070"/>
                <a:gd name="f107" fmla="val 12640"/>
                <a:gd name="f108" fmla="val 380"/>
                <a:gd name="f109" fmla="val 12160"/>
                <a:gd name="f110" fmla="val 10120"/>
                <a:gd name="f111" fmla="val 8590"/>
                <a:gd name="f112" fmla="val 840"/>
                <a:gd name="f113" fmla="val 7330"/>
                <a:gd name="f114" fmla="val 7410"/>
                <a:gd name="f115" fmla="val 2040"/>
                <a:gd name="f116" fmla="val 7690"/>
                <a:gd name="f117" fmla="val 2090"/>
                <a:gd name="f118" fmla="val 7920"/>
                <a:gd name="f119" fmla="val 2790"/>
                <a:gd name="f120" fmla="val 7480"/>
                <a:gd name="f121" fmla="val 3050"/>
                <a:gd name="f122" fmla="val 7670"/>
                <a:gd name="f123" fmla="val 3310"/>
                <a:gd name="f124" fmla="val 11130"/>
                <a:gd name="f125" fmla="val 1910"/>
                <a:gd name="f126" fmla="val 11080"/>
                <a:gd name="f127" fmla="val 2160"/>
                <a:gd name="f128" fmla="val 11030"/>
                <a:gd name="f129" fmla="val 2400"/>
                <a:gd name="f130" fmla="val 14720"/>
                <a:gd name="f131" fmla="val 1400"/>
                <a:gd name="f132" fmla="val 14640"/>
                <a:gd name="f133" fmla="val 1720"/>
                <a:gd name="f134" fmla="val 14540"/>
                <a:gd name="f135" fmla="val 2010"/>
                <a:gd name="f136" fmla="val 19130"/>
                <a:gd name="f137" fmla="val 2890"/>
                <a:gd name="f138" fmla="val 19230"/>
                <a:gd name="f139" fmla="val 3290"/>
                <a:gd name="f140" fmla="val 19190"/>
                <a:gd name="f141" fmla="val 3380"/>
                <a:gd name="f142" fmla="val 20660"/>
                <a:gd name="f143" fmla="val 8170"/>
                <a:gd name="f144" fmla="val 20430"/>
                <a:gd name="f145" fmla="val 8620"/>
                <a:gd name="f146" fmla="val 20110"/>
                <a:gd name="f147" fmla="val 8990"/>
                <a:gd name="f148" fmla="val 18660"/>
                <a:gd name="f149" fmla="val 18740"/>
                <a:gd name="f150" fmla="val 14200"/>
                <a:gd name="f151" fmla="val 18280"/>
                <a:gd name="f152" fmla="val 12200"/>
                <a:gd name="f153" fmla="val 17000"/>
                <a:gd name="f154" fmla="val 11450"/>
                <a:gd name="f155" fmla="val 14320"/>
                <a:gd name="f156" fmla="val 17980"/>
                <a:gd name="f157" fmla="val 14350"/>
                <a:gd name="f158" fmla="val 17680"/>
                <a:gd name="f159" fmla="val 14370"/>
                <a:gd name="f160" fmla="val 17360"/>
                <a:gd name="f161" fmla="val 8220"/>
                <a:gd name="f162" fmla="val 8060"/>
                <a:gd name="f163" fmla="val 19250"/>
                <a:gd name="f164" fmla="val 7960"/>
                <a:gd name="f165" fmla="val 18950"/>
                <a:gd name="f166" fmla="val 7860"/>
                <a:gd name="f167" fmla="val 18640"/>
                <a:gd name="f168" fmla="val 3090"/>
                <a:gd name="f169" fmla="val 3280"/>
                <a:gd name="f170" fmla="val 17540"/>
                <a:gd name="f171" fmla="val 3460"/>
                <a:gd name="f172" fmla="val 17450"/>
                <a:gd name="f173" fmla="val 12900"/>
                <a:gd name="f174" fmla="val 1780"/>
                <a:gd name="f175" fmla="val 13130"/>
                <a:gd name="f176" fmla="val 2330"/>
                <a:gd name="f177" fmla="val 13040"/>
                <a:gd name="f178" fmla="*/ 1800 1800 1"/>
                <a:gd name="f179" fmla="+- 0 0 23592960"/>
                <a:gd name="f180" fmla="val 1800"/>
                <a:gd name="f181" fmla="*/ 1200 1200 1"/>
                <a:gd name="f182" fmla="val 1200"/>
                <a:gd name="f183" fmla="*/ 700 700 1"/>
                <a:gd name="f184" fmla="val 700"/>
                <a:gd name="f185" fmla="val -2147483647"/>
                <a:gd name="f186" fmla="+- 0 0 -270"/>
                <a:gd name="f187" fmla="+- 0 0 180"/>
                <a:gd name="f188" fmla="+- 0 0 -90"/>
                <a:gd name="f189" fmla="+- 0 0 0"/>
                <a:gd name="f190" fmla="+- 0 0 -212"/>
                <a:gd name="f191" fmla="*/ f5 1 21600"/>
                <a:gd name="f192" fmla="*/ f6 1 21600"/>
                <a:gd name="f193" fmla="*/ 0 f9 1"/>
                <a:gd name="f194" fmla="*/ f7 f2 1"/>
                <a:gd name="f195" fmla="*/ f179 f2 1"/>
                <a:gd name="f196" fmla="+- f8 0 f7"/>
                <a:gd name="f197" fmla="pin -2147483647 f0 2147483647"/>
                <a:gd name="f198" fmla="pin -2147483647 f1 2147483647"/>
                <a:gd name="f199" fmla="*/ f186 f2 1"/>
                <a:gd name="f200" fmla="*/ f187 f2 1"/>
                <a:gd name="f201" fmla="*/ f188 f2 1"/>
                <a:gd name="f202" fmla="*/ f189 f2 1"/>
                <a:gd name="f203" fmla="*/ f190 f2 1"/>
                <a:gd name="f204" fmla="val f197"/>
                <a:gd name="f205" fmla="val f198"/>
                <a:gd name="f206" fmla="*/ f193 1 f4"/>
                <a:gd name="f207" fmla="*/ f194 1 f4"/>
                <a:gd name="f208" fmla="*/ f195 1 f4"/>
                <a:gd name="f209" fmla="*/ f196 1 21600"/>
                <a:gd name="f210" fmla="*/ f197 f191 1"/>
                <a:gd name="f211" fmla="*/ f198 f192 1"/>
                <a:gd name="f212" fmla="*/ f199 1 f4"/>
                <a:gd name="f213" fmla="*/ f200 1 f4"/>
                <a:gd name="f214" fmla="*/ f201 1 f4"/>
                <a:gd name="f215" fmla="*/ f202 1 f4"/>
                <a:gd name="f216" fmla="*/ f203 1 f4"/>
                <a:gd name="f217" fmla="+- f204 0 10800"/>
                <a:gd name="f218" fmla="+- f205 0 10800"/>
                <a:gd name="f219" fmla="+- 0 0 f206"/>
                <a:gd name="f220" fmla="+- f207 0 f3"/>
                <a:gd name="f221" fmla="+- f208 0 f3"/>
                <a:gd name="f222" fmla="*/ 3000 f209 1"/>
                <a:gd name="f223" fmla="*/ 17110 f209 1"/>
                <a:gd name="f224" fmla="*/ 17330 f209 1"/>
                <a:gd name="f225" fmla="*/ 3320 f209 1"/>
                <a:gd name="f226" fmla="*/ 0 f209 1"/>
                <a:gd name="f227" fmla="*/ 10800 f209 1"/>
                <a:gd name="f228" fmla="*/ 21600 f209 1"/>
                <a:gd name="f229" fmla="+- f212 0 f3"/>
                <a:gd name="f230" fmla="+- f213 0 f3"/>
                <a:gd name="f231" fmla="+- f214 0 f3"/>
                <a:gd name="f232" fmla="+- f215 0 f3"/>
                <a:gd name="f233" fmla="*/ f204 f191 1"/>
                <a:gd name="f234" fmla="*/ f205 f192 1"/>
                <a:gd name="f235" fmla="+- f216 0 f3"/>
                <a:gd name="f236" fmla="+- 0 0 f218"/>
                <a:gd name="f237" fmla="+- 0 0 f217"/>
                <a:gd name="f238" fmla="*/ f219 f2 1"/>
                <a:gd name="f239" fmla="+- f221 0 f220"/>
                <a:gd name="f240" fmla="*/ f226 1 f209"/>
                <a:gd name="f241" fmla="*/ f227 1 f209"/>
                <a:gd name="f242" fmla="*/ f228 1 f209"/>
                <a:gd name="f243" fmla="*/ f222 1 f209"/>
                <a:gd name="f244" fmla="*/ f223 1 f209"/>
                <a:gd name="f245" fmla="*/ f225 1 f209"/>
                <a:gd name="f246" fmla="*/ f224 1 f209"/>
                <a:gd name="f247" fmla="*/ f238 1 f9"/>
                <a:gd name="f248" fmla="+- 0 0 f236"/>
                <a:gd name="f249" fmla="+- 0 0 f237"/>
                <a:gd name="f250" fmla="*/ f243 f191 1"/>
                <a:gd name="f251" fmla="*/ f244 f191 1"/>
                <a:gd name="f252" fmla="*/ f246 f192 1"/>
                <a:gd name="f253" fmla="*/ f245 f192 1"/>
                <a:gd name="f254" fmla="*/ f240 f191 1"/>
                <a:gd name="f255" fmla="*/ f241 f192 1"/>
                <a:gd name="f256" fmla="*/ f241 f191 1"/>
                <a:gd name="f257" fmla="*/ f242 f192 1"/>
                <a:gd name="f258" fmla="*/ f242 f191 1"/>
                <a:gd name="f259" fmla="*/ f240 f192 1"/>
                <a:gd name="f260" fmla="+- f247 0 f3"/>
                <a:gd name="f261" fmla="+- 0 0 f248"/>
                <a:gd name="f262" fmla="+- 0 0 f249"/>
                <a:gd name="f263" fmla="at2 f261 f262"/>
                <a:gd name="f264" fmla="+- f260 f3 0"/>
                <a:gd name="f265" fmla="+- f263 f3 0"/>
                <a:gd name="f266" fmla="*/ f264 f9 1"/>
                <a:gd name="f267" fmla="*/ f265 f9 1"/>
                <a:gd name="f268" fmla="*/ f266 1 f2"/>
                <a:gd name="f269" fmla="*/ f267 1 f2"/>
                <a:gd name="f270" fmla="+- 0 0 f268"/>
                <a:gd name="f271" fmla="+- 0 0 f269"/>
                <a:gd name="f272" fmla="+- 0 0 f270"/>
                <a:gd name="f273" fmla="val f271"/>
                <a:gd name="f274" fmla="*/ f272 f2 1"/>
                <a:gd name="f275" fmla="+- 0 0 f273"/>
                <a:gd name="f276" fmla="*/ f274 1 f9"/>
                <a:gd name="f277" fmla="*/ f275 f2 1"/>
                <a:gd name="f278" fmla="+- f276 0 f3"/>
                <a:gd name="f279" fmla="*/ f277 1 f9"/>
                <a:gd name="f280" fmla="cos 1 f278"/>
                <a:gd name="f281" fmla="sin 1 f278"/>
                <a:gd name="f282" fmla="+- f279 0 f3"/>
                <a:gd name="f283" fmla="+- 0 0 f280"/>
                <a:gd name="f284" fmla="+- 0 0 f281"/>
                <a:gd name="f285" fmla="+- 0 0 f283"/>
                <a:gd name="f286" fmla="+- 0 0 f284"/>
                <a:gd name="f287" fmla="+- f282 f3 0"/>
                <a:gd name="f288" fmla="val f285"/>
                <a:gd name="f289" fmla="val f286"/>
                <a:gd name="f290" fmla="*/ f287 f9 1"/>
                <a:gd name="f291" fmla="+- 0 0 f288"/>
                <a:gd name="f292" fmla="+- 0 0 f289"/>
                <a:gd name="f293" fmla="*/ f290 1 f2"/>
                <a:gd name="f294" fmla="*/ 1800 f291 1"/>
                <a:gd name="f295" fmla="*/ 1800 f292 1"/>
                <a:gd name="f296" fmla="*/ 1200 f291 1"/>
                <a:gd name="f297" fmla="*/ 1200 f292 1"/>
                <a:gd name="f298" fmla="*/ 700 f291 1"/>
                <a:gd name="f299" fmla="*/ 700 f292 1"/>
                <a:gd name="f300" fmla="+- 0 0 f293"/>
                <a:gd name="f301" fmla="*/ f294 f294 1"/>
                <a:gd name="f302" fmla="*/ f295 f295 1"/>
                <a:gd name="f303" fmla="*/ f296 f296 1"/>
                <a:gd name="f304" fmla="*/ f297 f297 1"/>
                <a:gd name="f305" fmla="*/ f298 f298 1"/>
                <a:gd name="f306" fmla="*/ f299 f299 1"/>
                <a:gd name="f307" fmla="+- 0 0 f300"/>
                <a:gd name="f308" fmla="+- f301 f302 0"/>
                <a:gd name="f309" fmla="+- f303 f304 0"/>
                <a:gd name="f310" fmla="+- f305 f306 0"/>
                <a:gd name="f311" fmla="*/ f307 f2 1"/>
                <a:gd name="f312" fmla="sqrt f308"/>
                <a:gd name="f313" fmla="sqrt f309"/>
                <a:gd name="f314" fmla="sqrt f310"/>
                <a:gd name="f315" fmla="*/ f311 1 f9"/>
                <a:gd name="f316" fmla="*/ f178 1 f312"/>
                <a:gd name="f317" fmla="*/ f181 1 f313"/>
                <a:gd name="f318" fmla="*/ f183 1 f314"/>
                <a:gd name="f319" fmla="+- f315 0 f3"/>
                <a:gd name="f320" fmla="*/ f291 f316 1"/>
                <a:gd name="f321" fmla="*/ f292 f316 1"/>
                <a:gd name="f322" fmla="*/ f291 f317 1"/>
                <a:gd name="f323" fmla="*/ f292 f317 1"/>
                <a:gd name="f324" fmla="*/ f291 f318 1"/>
                <a:gd name="f325" fmla="*/ f292 f318 1"/>
                <a:gd name="f326" fmla="sin 1 f319"/>
                <a:gd name="f327" fmla="cos 1 f319"/>
                <a:gd name="f328" fmla="+- 0 0 f326"/>
                <a:gd name="f329" fmla="+- 0 0 f327"/>
                <a:gd name="f330" fmla="+- f204 0 f324"/>
                <a:gd name="f331" fmla="+- f205 0 f325"/>
                <a:gd name="f332" fmla="+- 0 0 f328"/>
                <a:gd name="f333" fmla="+- 0 0 f329"/>
                <a:gd name="f334" fmla="val f332"/>
                <a:gd name="f335" fmla="val f333"/>
                <a:gd name="f336" fmla="+- 0 0 f334"/>
                <a:gd name="f337" fmla="+- 0 0 f335"/>
                <a:gd name="f338" fmla="*/ 10800 f336 1"/>
                <a:gd name="f339" fmla="*/ 10800 f337 1"/>
                <a:gd name="f340" fmla="+- f338 10800 0"/>
                <a:gd name="f341" fmla="+- f339 10800 0"/>
                <a:gd name="f342" fmla="*/ f338 1 12"/>
                <a:gd name="f343" fmla="*/ f339 1 12"/>
                <a:gd name="f344" fmla="+- f204 0 f340"/>
                <a:gd name="f345" fmla="+- f205 0 f341"/>
                <a:gd name="f346" fmla="*/ f344 1 3"/>
                <a:gd name="f347" fmla="*/ f345 1 3"/>
                <a:gd name="f348" fmla="*/ f344 2 1"/>
                <a:gd name="f349" fmla="*/ f345 2 1"/>
                <a:gd name="f350" fmla="*/ f348 1 3"/>
                <a:gd name="f351" fmla="*/ f349 1 3"/>
                <a:gd name="f352" fmla="+- f346 f340 0"/>
                <a:gd name="f353" fmla="+- f347 f341 0"/>
                <a:gd name="f354" fmla="+- f352 0 f342"/>
                <a:gd name="f355" fmla="+- f353 0 f343"/>
                <a:gd name="f356" fmla="+- f350 f340 0"/>
                <a:gd name="f357" fmla="+- f351 f341 0"/>
                <a:gd name="f358" fmla="+- f354 0 f320"/>
                <a:gd name="f359" fmla="+- f355 0 f321"/>
                <a:gd name="f360" fmla="+- f356 0 f322"/>
                <a:gd name="f361" fmla="+- f357 0 f323"/>
              </a:gdLst>
              <a:ahLst>
                <a:ahXY gdRefX="f0" minX="f185" maxX="f10" gdRefY="f1" minY="f185" maxY="f10">
                  <a:pos x="f210" y="f211"/>
                </a:ahXY>
              </a:ahLst>
              <a:cxnLst>
                <a:cxn ang="3cd4">
                  <a:pos x="hc" y="t"/>
                </a:cxn>
                <a:cxn ang="0">
                  <a:pos x="r" y="vc"/>
                </a:cxn>
                <a:cxn ang="cd4">
                  <a:pos x="hc" y="b"/>
                </a:cxn>
                <a:cxn ang="cd2">
                  <a:pos x="l" y="vc"/>
                </a:cxn>
                <a:cxn ang="f229">
                  <a:pos x="f254" y="f255"/>
                </a:cxn>
                <a:cxn ang="f230">
                  <a:pos x="f256" y="f257"/>
                </a:cxn>
                <a:cxn ang="f231">
                  <a:pos x="f258" y="f255"/>
                </a:cxn>
                <a:cxn ang="f232">
                  <a:pos x="f256" y="f259"/>
                </a:cxn>
                <a:cxn ang="f235">
                  <a:pos x="f233" y="f234"/>
                </a:cxn>
              </a:cxnLst>
              <a:rect l="f250" t="f253" r="f251" b="f252"/>
              <a:pathLst>
                <a:path w="21600" h="21600">
                  <a:moveTo>
                    <a:pt x="f11" y="f12"/>
                  </a:moveTo>
                  <a:cubicBezTo>
                    <a:pt x="f13" y="f14"/>
                    <a:pt x="f15" y="f16"/>
                    <a:pt x="f17" y="f16"/>
                  </a:cubicBezTo>
                  <a:cubicBezTo>
                    <a:pt x="f18" y="f19"/>
                    <a:pt x="f20" y="f21"/>
                    <a:pt x="f22" y="f23"/>
                  </a:cubicBezTo>
                  <a:cubicBezTo>
                    <a:pt x="f24" y="f25"/>
                    <a:pt x="f26" y="f27"/>
                    <a:pt x="f28" y="f27"/>
                  </a:cubicBezTo>
                  <a:cubicBezTo>
                    <a:pt x="f29" y="f30"/>
                    <a:pt x="f31" y="f32"/>
                    <a:pt x="f33" y="f34"/>
                  </a:cubicBezTo>
                  <a:cubicBezTo>
                    <a:pt x="f35" y="f36"/>
                    <a:pt x="f37" y="f7"/>
                    <a:pt x="f38" y="f7"/>
                  </a:cubicBezTo>
                  <a:cubicBezTo>
                    <a:pt x="f39" y="f7"/>
                    <a:pt x="f40" y="f41"/>
                    <a:pt x="f42" y="f43"/>
                  </a:cubicBezTo>
                  <a:cubicBezTo>
                    <a:pt x="f44" y="f45"/>
                    <a:pt x="f46" y="f7"/>
                    <a:pt x="f47" y="f7"/>
                  </a:cubicBezTo>
                  <a:cubicBezTo>
                    <a:pt x="f48" y="f7"/>
                    <a:pt x="f49" y="f50"/>
                    <a:pt x="f51" y="f52"/>
                  </a:cubicBezTo>
                  <a:cubicBezTo>
                    <a:pt x="f53" y="f54"/>
                    <a:pt x="f55" y="f56"/>
                    <a:pt x="f55" y="f57"/>
                  </a:cubicBezTo>
                  <a:cubicBezTo>
                    <a:pt x="f55" y="f58"/>
                    <a:pt x="f59" y="f60"/>
                    <a:pt x="f61" y="f62"/>
                  </a:cubicBezTo>
                  <a:cubicBezTo>
                    <a:pt x="f63" y="f64"/>
                    <a:pt x="f8" y="f65"/>
                    <a:pt x="f8" y="f66"/>
                  </a:cubicBezTo>
                  <a:cubicBezTo>
                    <a:pt x="f8" y="f67"/>
                    <a:pt x="f68" y="f69"/>
                    <a:pt x="f70" y="f71"/>
                  </a:cubicBezTo>
                  <a:cubicBezTo>
                    <a:pt x="f70" y="f72"/>
                    <a:pt x="f73" y="f74"/>
                    <a:pt x="f75" y="f74"/>
                  </a:cubicBezTo>
                  <a:cubicBezTo>
                    <a:pt x="f76" y="f74"/>
                    <a:pt x="f77" y="f78"/>
                    <a:pt x="f79" y="f80"/>
                  </a:cubicBezTo>
                  <a:cubicBezTo>
                    <a:pt x="f81" y="f53"/>
                    <a:pt x="f82" y="f8"/>
                    <a:pt x="f83" y="f8"/>
                  </a:cubicBezTo>
                  <a:cubicBezTo>
                    <a:pt x="f84" y="f8"/>
                    <a:pt x="f85" y="f86"/>
                    <a:pt x="f87" y="f88"/>
                  </a:cubicBezTo>
                  <a:cubicBezTo>
                    <a:pt x="f89" y="f90"/>
                    <a:pt x="f91" y="f92"/>
                    <a:pt x="f93" y="f92"/>
                  </a:cubicBezTo>
                  <a:cubicBezTo>
                    <a:pt x="f94" y="f92"/>
                    <a:pt x="f95" y="f96"/>
                    <a:pt x="f97" y="f98"/>
                  </a:cubicBezTo>
                  <a:cubicBezTo>
                    <a:pt x="f99" y="f100"/>
                    <a:pt x="f101" y="f102"/>
                    <a:pt x="f101" y="f103"/>
                  </a:cubicBezTo>
                  <a:cubicBezTo>
                    <a:pt x="f101" y="f104"/>
                    <a:pt x="f30" y="f105"/>
                    <a:pt x="f106" y="f107"/>
                  </a:cubicBezTo>
                  <a:cubicBezTo>
                    <a:pt x="f108" y="f109"/>
                    <a:pt x="f7" y="f33"/>
                    <a:pt x="f7" y="f110"/>
                  </a:cubicBezTo>
                  <a:cubicBezTo>
                    <a:pt x="f7" y="f111"/>
                    <a:pt x="f112" y="f113"/>
                    <a:pt x="f11" y="f12"/>
                  </a:cubicBezTo>
                  <a:close/>
                </a:path>
                <a:path w="21600" h="21600" fill="none">
                  <a:moveTo>
                    <a:pt x="f11" y="f12"/>
                  </a:moveTo>
                  <a:cubicBezTo>
                    <a:pt x="f19" y="f114"/>
                    <a:pt x="f115" y="f116"/>
                    <a:pt x="f117" y="f118"/>
                  </a:cubicBezTo>
                </a:path>
                <a:path w="21600" h="21600" fill="none">
                  <a:moveTo>
                    <a:pt x="f22" y="f23"/>
                  </a:moveTo>
                  <a:cubicBezTo>
                    <a:pt x="f60" y="f119"/>
                    <a:pt x="f120" y="f121"/>
                    <a:pt x="f122" y="f123"/>
                  </a:cubicBezTo>
                </a:path>
                <a:path w="21600" h="21600" fill="none">
                  <a:moveTo>
                    <a:pt x="f33" y="f34"/>
                  </a:moveTo>
                  <a:cubicBezTo>
                    <a:pt x="f124" y="f125"/>
                    <a:pt x="f126" y="f127"/>
                    <a:pt x="f128" y="f129"/>
                  </a:cubicBezTo>
                </a:path>
                <a:path w="21600" h="21600" fill="none">
                  <a:moveTo>
                    <a:pt x="f42" y="f43"/>
                  </a:moveTo>
                  <a:cubicBezTo>
                    <a:pt x="f130" y="f131"/>
                    <a:pt x="f132" y="f133"/>
                    <a:pt x="f134" y="f135"/>
                  </a:cubicBezTo>
                </a:path>
                <a:path w="21600" h="21600" fill="none">
                  <a:moveTo>
                    <a:pt x="f51" y="f52"/>
                  </a:moveTo>
                  <a:cubicBezTo>
                    <a:pt x="f136" y="f137"/>
                    <a:pt x="f138" y="f139"/>
                    <a:pt x="f140" y="f141"/>
                  </a:cubicBezTo>
                </a:path>
                <a:path w="21600" h="21600" fill="none">
                  <a:moveTo>
                    <a:pt x="f61" y="f62"/>
                  </a:moveTo>
                  <a:cubicBezTo>
                    <a:pt x="f142" y="f143"/>
                    <a:pt x="f144" y="f145"/>
                    <a:pt x="f146" y="f147"/>
                  </a:cubicBezTo>
                </a:path>
                <a:path w="21600" h="21600" fill="none">
                  <a:moveTo>
                    <a:pt x="f148" y="f71"/>
                  </a:moveTo>
                  <a:cubicBezTo>
                    <a:pt x="f149" y="f150"/>
                    <a:pt x="f151" y="f152"/>
                    <a:pt x="f153" y="f154"/>
                  </a:cubicBezTo>
                </a:path>
                <a:path w="21600" h="21600" fill="none">
                  <a:moveTo>
                    <a:pt x="f79" y="f80"/>
                  </a:moveTo>
                  <a:cubicBezTo>
                    <a:pt x="f155" y="f156"/>
                    <a:pt x="f157" y="f158"/>
                    <a:pt x="f159" y="f160"/>
                  </a:cubicBezTo>
                </a:path>
                <a:path w="21600" h="21600" fill="none">
                  <a:moveTo>
                    <a:pt x="f161" y="f88"/>
                  </a:moveTo>
                  <a:cubicBezTo>
                    <a:pt x="f162" y="f163"/>
                    <a:pt x="f164" y="f165"/>
                    <a:pt x="f166" y="f167"/>
                  </a:cubicBezTo>
                </a:path>
                <a:path w="21600" h="21600" fill="none">
                  <a:moveTo>
                    <a:pt x="f97" y="f98"/>
                  </a:moveTo>
                  <a:cubicBezTo>
                    <a:pt x="f168" y="f100"/>
                    <a:pt x="f169" y="f170"/>
                    <a:pt x="f171" y="f172"/>
                  </a:cubicBezTo>
                </a:path>
                <a:path w="21600" h="21600" fill="none">
                  <a:moveTo>
                    <a:pt x="f106" y="f107"/>
                  </a:moveTo>
                  <a:cubicBezTo>
                    <a:pt x="f131" y="f173"/>
                    <a:pt x="f174" y="f175"/>
                    <a:pt x="f176" y="f177"/>
                  </a:cubicBezTo>
                </a:path>
                <a:path w="21600" h="21600">
                  <a:moveTo>
                    <a:pt x="f358" y="f359"/>
                  </a:moveTo>
                  <a:arcTo wR="f180" hR="f180" stAng="f220" swAng="f239"/>
                  <a:close/>
                </a:path>
                <a:path w="21600" h="21600">
                  <a:moveTo>
                    <a:pt x="f360" y="f361"/>
                  </a:moveTo>
                  <a:arcTo wR="f182" hR="f182" stAng="f220" swAng="f239"/>
                  <a:close/>
                </a:path>
                <a:path w="21600" h="21600">
                  <a:moveTo>
                    <a:pt x="f330" y="f331"/>
                  </a:moveTo>
                  <a:arcTo wR="f184" hR="f184" stAng="f220" swAng="f239"/>
                  <a:close/>
                </a:path>
              </a:pathLst>
            </a:custGeom>
            <a:solidFill>
              <a:srgbClr val="B9CDE5"/>
            </a:solidFill>
            <a:ln w="25402">
              <a:solidFill>
                <a:srgbClr val="385D8A"/>
              </a:solidFill>
              <a:prstDash val="solid"/>
            </a:ln>
          </p:spPr>
          <p:txBody>
            <a:bodyPr vert="horz" wrap="square" lIns="91440" tIns="45720" rIns="91440" bIns="45720" anchor="ctr" anchorCtr="0" compatLnSpc="1"/>
            <a:lstStyle/>
            <a:p>
              <a:pPr>
                <a:defRPr sz="1800" b="0" i="0" u="none" strike="noStrike" kern="0" cap="none" spc="0" baseline="0">
                  <a:solidFill>
                    <a:srgbClr val="000000"/>
                  </a:solidFill>
                  <a:uFillTx/>
                </a:defRPr>
              </a:pPr>
              <a:endParaRPr lang="en-GB">
                <a:solidFill>
                  <a:srgbClr val="FFFFFF"/>
                </a:solidFill>
                <a:latin typeface="Calibri"/>
              </a:endParaRPr>
            </a:p>
          </p:txBody>
        </p:sp>
        <p:sp>
          <p:nvSpPr>
            <p:cNvPr id="62" name="TextBox 3"/>
            <p:cNvSpPr txBox="1"/>
            <p:nvPr/>
          </p:nvSpPr>
          <p:spPr>
            <a:xfrm>
              <a:off x="3723071" y="1870524"/>
              <a:ext cx="701024" cy="461662"/>
            </a:xfrm>
            <a:prstGeom prst="rect">
              <a:avLst/>
            </a:prstGeom>
            <a:noFill/>
            <a:ln>
              <a:noFill/>
            </a:ln>
          </p:spPr>
          <p:txBody>
            <a:bodyPr vert="horz" wrap="none" lIns="91440" tIns="45720" rIns="91440" bIns="45720" anchor="t" anchorCtr="0" compatLnSpc="1">
              <a:spAutoFit/>
            </a:bodyPr>
            <a:lstStyle/>
            <a:p>
              <a:pPr>
                <a:defRPr sz="1800" b="0" i="0" u="none" strike="noStrike" kern="0" cap="none" spc="0" baseline="0">
                  <a:solidFill>
                    <a:srgbClr val="000000"/>
                  </a:solidFill>
                  <a:uFillTx/>
                </a:defRPr>
              </a:pPr>
              <a:r>
                <a:rPr lang="en-GB" sz="1200">
                  <a:solidFill>
                    <a:srgbClr val="000000"/>
                  </a:solidFill>
                  <a:latin typeface="Calibri"/>
                  <a:ea typeface="Times New Roman"/>
                  <a:cs typeface="Times New Roman"/>
                </a:rPr>
                <a:t>I</a:t>
              </a:r>
            </a:p>
            <a:p>
              <a:pPr>
                <a:defRPr sz="1800" b="0" i="0" u="none" strike="noStrike" kern="0" cap="none" spc="0" baseline="0">
                  <a:solidFill>
                    <a:srgbClr val="000000"/>
                  </a:solidFill>
                  <a:uFillTx/>
                </a:defRPr>
              </a:pPr>
              <a:r>
                <a:rPr lang="en-GB" sz="1200">
                  <a:solidFill>
                    <a:srgbClr val="000000"/>
                  </a:solidFill>
                  <a:latin typeface="Calibri"/>
                  <a:ea typeface="Times New Roman"/>
                  <a:cs typeface="Times New Roman"/>
                </a:rPr>
                <a:t>wonder</a:t>
              </a:r>
              <a:endParaRPr lang="en-GB" sz="1200">
                <a:solidFill>
                  <a:srgbClr val="000000"/>
                </a:solidFill>
                <a:latin typeface="Times New Roman"/>
                <a:ea typeface="Times New Roman"/>
              </a:endParaRPr>
            </a:p>
          </p:txBody>
        </p:sp>
      </p:grpSp>
      <p:sp>
        <p:nvSpPr>
          <p:cNvPr id="63" name="TextBox 100"/>
          <p:cNvSpPr txBox="1"/>
          <p:nvPr/>
        </p:nvSpPr>
        <p:spPr>
          <a:xfrm>
            <a:off x="2437397" y="2666875"/>
            <a:ext cx="2710667" cy="1015663"/>
          </a:xfrm>
          <a:prstGeom prst="rect">
            <a:avLst/>
          </a:prstGeom>
          <a:noFill/>
          <a:ln>
            <a:noFill/>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sz="2000" dirty="0">
                <a:solidFill>
                  <a:srgbClr val="000000"/>
                </a:solidFill>
                <a:latin typeface="Calibri"/>
              </a:rPr>
              <a:t>Predict, ask questions,</a:t>
            </a:r>
            <a:br>
              <a:rPr lang="en-GB" sz="2000" dirty="0">
                <a:solidFill>
                  <a:srgbClr val="000000"/>
                </a:solidFill>
                <a:latin typeface="Calibri"/>
              </a:rPr>
            </a:br>
            <a:r>
              <a:rPr lang="en-GB" sz="2000" dirty="0" smtClean="0">
                <a:solidFill>
                  <a:srgbClr val="000000"/>
                </a:solidFill>
                <a:latin typeface="Calibri"/>
              </a:rPr>
              <a:t>wonder… and </a:t>
            </a:r>
            <a:r>
              <a:rPr lang="en-GB" sz="2000" dirty="0">
                <a:solidFill>
                  <a:srgbClr val="000000"/>
                </a:solidFill>
                <a:latin typeface="Calibri"/>
              </a:rPr>
              <a:t>read on to find </a:t>
            </a:r>
            <a:r>
              <a:rPr lang="en-GB" sz="2000" dirty="0" smtClean="0">
                <a:solidFill>
                  <a:srgbClr val="000000"/>
                </a:solidFill>
                <a:latin typeface="Calibri"/>
              </a:rPr>
              <a:t>out more...</a:t>
            </a:r>
            <a:endParaRPr lang="en-GB" sz="2000" dirty="0">
              <a:solidFill>
                <a:srgbClr val="000000"/>
              </a:solidFill>
              <a:latin typeface="Calibri"/>
            </a:endParaRPr>
          </a:p>
        </p:txBody>
      </p:sp>
      <p:grpSp>
        <p:nvGrpSpPr>
          <p:cNvPr id="64" name="Group 82"/>
          <p:cNvGrpSpPr/>
          <p:nvPr/>
        </p:nvGrpSpPr>
        <p:grpSpPr>
          <a:xfrm>
            <a:off x="442459" y="996092"/>
            <a:ext cx="1857869" cy="1682934"/>
            <a:chOff x="442459" y="996092"/>
            <a:chExt cx="1857869" cy="1682934"/>
          </a:xfrm>
        </p:grpSpPr>
        <p:grpSp>
          <p:nvGrpSpPr>
            <p:cNvPr id="65" name="Group 89"/>
            <p:cNvGrpSpPr/>
            <p:nvPr/>
          </p:nvGrpSpPr>
          <p:grpSpPr>
            <a:xfrm>
              <a:off x="442459" y="997244"/>
              <a:ext cx="1857869" cy="1681782"/>
              <a:chOff x="442459" y="997244"/>
              <a:chExt cx="1857869" cy="1681782"/>
            </a:xfrm>
          </p:grpSpPr>
          <p:sp>
            <p:nvSpPr>
              <p:cNvPr id="66" name="Rectangle 104"/>
              <p:cNvSpPr/>
              <p:nvPr/>
            </p:nvSpPr>
            <p:spPr>
              <a:xfrm>
                <a:off x="456962" y="997244"/>
                <a:ext cx="1835319" cy="1681782"/>
              </a:xfrm>
              <a:prstGeom prst="rect">
                <a:avLst/>
              </a:prstGeom>
              <a:noFill/>
              <a:ln w="25402">
                <a:solidFill>
                  <a:srgbClr val="385D8A"/>
                </a:solidFill>
                <a:prstDash val="solid"/>
              </a:ln>
            </p:spPr>
            <p:txBody>
              <a:bodyPr vert="horz" wrap="square" lIns="91440" tIns="45720" rIns="91440" bIns="45720" anchor="ctr" anchorCtr="1" compatLnSpc="1"/>
              <a:lstStyle/>
              <a:p>
                <a:pPr algn="ctr">
                  <a:defRPr sz="1800" b="0" i="0" u="none" strike="noStrike" kern="0" cap="none" spc="0" baseline="0">
                    <a:solidFill>
                      <a:srgbClr val="000000"/>
                    </a:solidFill>
                    <a:uFillTx/>
                  </a:defRPr>
                </a:pPr>
                <a:endParaRPr lang="en-GB">
                  <a:solidFill>
                    <a:srgbClr val="FFFFFF"/>
                  </a:solidFill>
                  <a:latin typeface="Calibri"/>
                </a:endParaRPr>
              </a:p>
            </p:txBody>
          </p:sp>
          <p:grpSp>
            <p:nvGrpSpPr>
              <p:cNvPr id="67" name="Group 105"/>
              <p:cNvGrpSpPr/>
              <p:nvPr/>
            </p:nvGrpSpPr>
            <p:grpSpPr>
              <a:xfrm>
                <a:off x="442459" y="1646843"/>
                <a:ext cx="1857869" cy="948598"/>
                <a:chOff x="442459" y="1646843"/>
                <a:chExt cx="1857869" cy="948598"/>
              </a:xfrm>
            </p:grpSpPr>
            <p:pic>
              <p:nvPicPr>
                <p:cNvPr id="68" name="Picture 106" descr="C:\Users\Tony\Downloads\Fotolia_50584239_XS.jpg"/>
                <p:cNvPicPr>
                  <a:picLocks noChangeAspect="1"/>
                </p:cNvPicPr>
                <p:nvPr/>
              </p:nvPicPr>
              <p:blipFill>
                <a:blip r:embed="rId18" cstate="print"/>
                <a:srcRect/>
                <a:stretch>
                  <a:fillRect/>
                </a:stretch>
              </p:blipFill>
              <p:spPr>
                <a:xfrm>
                  <a:off x="541141" y="1806744"/>
                  <a:ext cx="615592" cy="487978"/>
                </a:xfrm>
                <a:prstGeom prst="rect">
                  <a:avLst/>
                </a:prstGeom>
                <a:noFill/>
                <a:ln>
                  <a:noFill/>
                </a:ln>
              </p:spPr>
            </p:pic>
            <p:sp>
              <p:nvSpPr>
                <p:cNvPr id="69" name="TextBox 107"/>
                <p:cNvSpPr txBox="1"/>
                <p:nvPr/>
              </p:nvSpPr>
              <p:spPr>
                <a:xfrm>
                  <a:off x="1298018" y="1646843"/>
                  <a:ext cx="798618" cy="222848"/>
                </a:xfrm>
                <a:prstGeom prst="rect">
                  <a:avLst/>
                </a:prstGeom>
                <a:noFill/>
                <a:ln>
                  <a:noFill/>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sz="900">
                      <a:solidFill>
                        <a:srgbClr val="000000"/>
                      </a:solidFill>
                      <a:latin typeface="Calibri"/>
                    </a:rPr>
                    <a:t>   Text  to self</a:t>
                  </a:r>
                </a:p>
              </p:txBody>
            </p:sp>
            <p:pic>
              <p:nvPicPr>
                <p:cNvPr id="70" name="Picture 108" descr="C:\Users\Tony\Downloads\Fotolia_39804343_XS.jpg"/>
                <p:cNvPicPr>
                  <a:picLocks noChangeAspect="1"/>
                </p:cNvPicPr>
                <p:nvPr/>
              </p:nvPicPr>
              <p:blipFill>
                <a:blip r:embed="rId19" cstate="print"/>
                <a:srcRect/>
                <a:stretch>
                  <a:fillRect/>
                </a:stretch>
              </p:blipFill>
              <p:spPr>
                <a:xfrm>
                  <a:off x="1485415" y="1820469"/>
                  <a:ext cx="603595" cy="486689"/>
                </a:xfrm>
                <a:prstGeom prst="rect">
                  <a:avLst/>
                </a:prstGeom>
                <a:noFill/>
                <a:ln>
                  <a:noFill/>
                </a:ln>
              </p:spPr>
            </p:pic>
            <p:sp>
              <p:nvSpPr>
                <p:cNvPr id="71" name="TextBox 109"/>
                <p:cNvSpPr txBox="1"/>
                <p:nvPr/>
              </p:nvSpPr>
              <p:spPr>
                <a:xfrm>
                  <a:off x="442459" y="2208285"/>
                  <a:ext cx="812956" cy="356561"/>
                </a:xfrm>
                <a:prstGeom prst="rect">
                  <a:avLst/>
                </a:prstGeom>
                <a:noFill/>
                <a:ln>
                  <a:noFill/>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sz="900">
                      <a:solidFill>
                        <a:srgbClr val="000000"/>
                      </a:solidFill>
                      <a:latin typeface="Calibri"/>
                    </a:rPr>
                    <a:t>Text to  world knowledge</a:t>
                  </a:r>
                </a:p>
              </p:txBody>
            </p:sp>
            <p:sp>
              <p:nvSpPr>
                <p:cNvPr id="72" name="TextBox 110"/>
                <p:cNvSpPr txBox="1"/>
                <p:nvPr/>
              </p:nvSpPr>
              <p:spPr>
                <a:xfrm>
                  <a:off x="1420063" y="2372593"/>
                  <a:ext cx="880265" cy="222848"/>
                </a:xfrm>
                <a:prstGeom prst="rect">
                  <a:avLst/>
                </a:prstGeom>
                <a:noFill/>
                <a:ln>
                  <a:noFill/>
                </a:ln>
              </p:spPr>
              <p:txBody>
                <a:bodyPr vert="horz" wrap="square" lIns="91440" tIns="45720" rIns="91440" bIns="45720" anchor="t" anchorCtr="0" compatLnSpc="1">
                  <a:spAutoFit/>
                </a:bodyPr>
                <a:lstStyle/>
                <a:p>
                  <a:pPr>
                    <a:defRPr sz="1800" b="0" i="0" u="none" strike="noStrike" kern="0" cap="none" spc="0" baseline="0">
                      <a:solidFill>
                        <a:srgbClr val="000000"/>
                      </a:solidFill>
                      <a:uFillTx/>
                    </a:defRPr>
                  </a:pPr>
                  <a:r>
                    <a:rPr lang="en-GB" sz="900">
                      <a:solidFill>
                        <a:srgbClr val="000000"/>
                      </a:solidFill>
                      <a:latin typeface="Calibri"/>
                    </a:rPr>
                    <a:t>Text to text</a:t>
                  </a:r>
                </a:p>
              </p:txBody>
            </p:sp>
          </p:grpSp>
        </p:grpSp>
        <p:pic>
          <p:nvPicPr>
            <p:cNvPr id="73" name="Picture 101"/>
            <p:cNvPicPr>
              <a:picLocks noChangeAspect="1"/>
            </p:cNvPicPr>
            <p:nvPr/>
          </p:nvPicPr>
          <p:blipFill>
            <a:blip r:embed="rId20" cstate="print"/>
            <a:stretch>
              <a:fillRect/>
            </a:stretch>
          </p:blipFill>
          <p:spPr>
            <a:xfrm>
              <a:off x="1445611" y="1122992"/>
              <a:ext cx="552864" cy="547122"/>
            </a:xfrm>
            <a:prstGeom prst="rect">
              <a:avLst/>
            </a:prstGeom>
            <a:noFill/>
            <a:ln>
              <a:noFill/>
            </a:ln>
          </p:spPr>
        </p:pic>
        <p:pic>
          <p:nvPicPr>
            <p:cNvPr id="74" name="Picture 102"/>
            <p:cNvPicPr>
              <a:picLocks noChangeAspect="1"/>
            </p:cNvPicPr>
            <p:nvPr/>
          </p:nvPicPr>
          <p:blipFill>
            <a:blip r:embed="rId21" cstate="print"/>
            <a:stretch>
              <a:fillRect/>
            </a:stretch>
          </p:blipFill>
          <p:spPr>
            <a:xfrm rot="10799991">
              <a:off x="610828" y="1153725"/>
              <a:ext cx="441161" cy="547122"/>
            </a:xfrm>
            <a:prstGeom prst="rect">
              <a:avLst/>
            </a:prstGeom>
            <a:noFill/>
            <a:ln>
              <a:noFill/>
            </a:ln>
          </p:spPr>
        </p:pic>
        <p:pic>
          <p:nvPicPr>
            <p:cNvPr id="75" name="Picture 103"/>
            <p:cNvPicPr>
              <a:picLocks noChangeAspect="1"/>
            </p:cNvPicPr>
            <p:nvPr/>
          </p:nvPicPr>
          <p:blipFill>
            <a:blip r:embed="rId22" cstate="print"/>
            <a:stretch>
              <a:fillRect/>
            </a:stretch>
          </p:blipFill>
          <p:spPr>
            <a:xfrm>
              <a:off x="1162833" y="996092"/>
              <a:ext cx="548685" cy="426759"/>
            </a:xfrm>
            <a:prstGeom prst="rect">
              <a:avLst/>
            </a:prstGeom>
            <a:noFill/>
            <a:ln>
              <a:noFill/>
            </a:ln>
          </p:spPr>
        </p:pic>
      </p:grpSp>
    </p:spTree>
    <p:extLst>
      <p:ext uri="{BB962C8B-B14F-4D97-AF65-F5344CB8AC3E}">
        <p14:creationId xmlns:p14="http://schemas.microsoft.com/office/powerpoint/2010/main" val="342190642"/>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420656"/>
          </a:xfrm>
        </p:spPr>
        <p:txBody>
          <a:bodyPr>
            <a:noAutofit/>
          </a:bodyPr>
          <a:lstStyle/>
          <a:p>
            <a:pPr algn="ctr"/>
            <a:r>
              <a:rPr lang="en-GB" sz="3200" b="1" dirty="0" smtClean="0"/>
              <a:t>How can you help?</a:t>
            </a:r>
            <a:endParaRPr lang="en-GB" sz="2800" dirty="0"/>
          </a:p>
        </p:txBody>
      </p:sp>
      <p:sp>
        <p:nvSpPr>
          <p:cNvPr id="3" name="Content Placeholder 2"/>
          <p:cNvSpPr>
            <a:spLocks noGrp="1"/>
          </p:cNvSpPr>
          <p:nvPr>
            <p:ph idx="1"/>
          </p:nvPr>
        </p:nvSpPr>
        <p:spPr>
          <a:xfrm>
            <a:off x="457200" y="1196752"/>
            <a:ext cx="8229600" cy="5127848"/>
          </a:xfrm>
        </p:spPr>
        <p:txBody>
          <a:bodyPr>
            <a:normAutofit fontScale="92500" lnSpcReduction="10000"/>
          </a:bodyPr>
          <a:lstStyle/>
          <a:p>
            <a:pPr>
              <a:buNone/>
            </a:pPr>
            <a:r>
              <a:rPr lang="en-GB" sz="2800" b="1" dirty="0" smtClean="0">
                <a:latin typeface="+mj-lt"/>
              </a:rPr>
              <a:t>Help your child to develop the skills –</a:t>
            </a:r>
          </a:p>
          <a:p>
            <a:r>
              <a:rPr lang="en-GB" sz="2800" dirty="0" smtClean="0">
                <a:solidFill>
                  <a:srgbClr val="FF0000"/>
                </a:solidFill>
                <a:latin typeface="+mj-lt"/>
              </a:rPr>
              <a:t>Hear them read </a:t>
            </a:r>
            <a:r>
              <a:rPr lang="en-GB" sz="2800" dirty="0" smtClean="0">
                <a:latin typeface="+mj-lt"/>
              </a:rPr>
              <a:t>from their school reading books - they are matched to their technical skill level</a:t>
            </a:r>
          </a:p>
          <a:p>
            <a:r>
              <a:rPr lang="en-GB" sz="2800" dirty="0" smtClean="0">
                <a:solidFill>
                  <a:srgbClr val="FF0000"/>
                </a:solidFill>
                <a:latin typeface="+mj-lt"/>
              </a:rPr>
              <a:t>Read books to them </a:t>
            </a:r>
            <a:r>
              <a:rPr lang="en-GB" sz="2800" dirty="0" smtClean="0">
                <a:latin typeface="+mj-lt"/>
              </a:rPr>
              <a:t>that are beyond their skill level but are of interest to them</a:t>
            </a:r>
          </a:p>
          <a:p>
            <a:r>
              <a:rPr lang="en-GB" sz="2800" dirty="0" smtClean="0">
                <a:solidFill>
                  <a:srgbClr val="FF0000"/>
                </a:solidFill>
                <a:latin typeface="+mj-lt"/>
              </a:rPr>
              <a:t>Listen actively and discuss books </a:t>
            </a:r>
            <a:r>
              <a:rPr lang="en-GB" sz="2800" dirty="0" smtClean="0">
                <a:latin typeface="+mj-lt"/>
              </a:rPr>
              <a:t>with your children - ask questions to develop their thinking and for their opinions and predictions (see Bloom’s questioning) </a:t>
            </a:r>
          </a:p>
          <a:p>
            <a:r>
              <a:rPr lang="en-GB" sz="2800" dirty="0" smtClean="0">
                <a:solidFill>
                  <a:srgbClr val="FF0000"/>
                </a:solidFill>
                <a:latin typeface="+mj-lt"/>
              </a:rPr>
              <a:t>Make time for reading together </a:t>
            </a:r>
            <a:r>
              <a:rPr lang="en-GB" sz="2800" dirty="0" smtClean="0">
                <a:latin typeface="+mj-lt"/>
              </a:rPr>
              <a:t>– one of the best things you can do to support your child’s learning!</a:t>
            </a:r>
          </a:p>
          <a:p>
            <a:r>
              <a:rPr lang="en-GB" sz="2800" dirty="0" smtClean="0">
                <a:latin typeface="+mj-lt"/>
              </a:rPr>
              <a:t>Give them </a:t>
            </a:r>
            <a:r>
              <a:rPr lang="en-GB" sz="2800" dirty="0" smtClean="0">
                <a:solidFill>
                  <a:srgbClr val="FF0000"/>
                </a:solidFill>
                <a:latin typeface="+mj-lt"/>
              </a:rPr>
              <a:t>audio books </a:t>
            </a:r>
            <a:r>
              <a:rPr lang="en-GB" sz="2800" dirty="0" smtClean="0">
                <a:latin typeface="+mj-lt"/>
              </a:rPr>
              <a:t>to develop vocabulary and help them to visualise (and concentrate!)</a:t>
            </a:r>
          </a:p>
          <a:p>
            <a:pPr>
              <a:buNone/>
            </a:pPr>
            <a:endParaRPr lang="en-GB" sz="2800" dirty="0" smtClean="0">
              <a:latin typeface="+mj-lt"/>
            </a:endParaRPr>
          </a:p>
          <a:p>
            <a:endParaRPr lang="en-GB" dirty="0"/>
          </a:p>
        </p:txBody>
      </p:sp>
    </p:spTree>
    <p:extLst>
      <p:ext uri="{BB962C8B-B14F-4D97-AF65-F5344CB8AC3E}">
        <p14:creationId xmlns:p14="http://schemas.microsoft.com/office/powerpoint/2010/main" val="256729649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188640"/>
            <a:ext cx="4395374" cy="63925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2565263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55776" y="116632"/>
            <a:ext cx="4582511" cy="64845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13823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3872"/>
          <a:stretch/>
        </p:blipFill>
        <p:spPr bwMode="auto">
          <a:xfrm>
            <a:off x="-11750" y="332656"/>
            <a:ext cx="4845415" cy="18902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3919" y="1556792"/>
            <a:ext cx="5040081" cy="192595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751" y="3482746"/>
            <a:ext cx="4845415" cy="182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rotWithShape="1">
          <a:blip r:embed="rId5">
            <a:extLst>
              <a:ext uri="{28A0092B-C50C-407E-A947-70E740481C1C}">
                <a14:useLocalDpi xmlns:a14="http://schemas.microsoft.com/office/drawing/2010/main" val="0"/>
              </a:ext>
            </a:extLst>
          </a:blip>
          <a:srcRect r="3736"/>
          <a:stretch/>
        </p:blipFill>
        <p:spPr bwMode="auto">
          <a:xfrm>
            <a:off x="4131555" y="4933622"/>
            <a:ext cx="5012445" cy="18019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844890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548680"/>
            <a:ext cx="7776863" cy="2824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706" y="3717032"/>
            <a:ext cx="8288106" cy="29643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97077934"/>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low">
  <a:themeElements>
    <a:clrScheme name="Custom 3">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1495</TotalTime>
  <Words>1629</Words>
  <Application>Microsoft Office PowerPoint</Application>
  <PresentationFormat>On-screen Show (4:3)</PresentationFormat>
  <Paragraphs>219</Paragraphs>
  <Slides>43</Slides>
  <Notes>4</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43</vt:i4>
      </vt:variant>
    </vt:vector>
  </HeadingPairs>
  <TitlesOfParts>
    <vt:vector size="55" baseType="lpstr">
      <vt:lpstr>ABC font</vt:lpstr>
      <vt:lpstr>Aharoni</vt:lpstr>
      <vt:lpstr>Arial</vt:lpstr>
      <vt:lpstr>Berlin Sans FB</vt:lpstr>
      <vt:lpstr>Calibri</vt:lpstr>
      <vt:lpstr>Comic Sans MS</vt:lpstr>
      <vt:lpstr>Constantia</vt:lpstr>
      <vt:lpstr>Goudy Stout</vt:lpstr>
      <vt:lpstr>Times New Roman</vt:lpstr>
      <vt:lpstr>Wingdings 2</vt:lpstr>
      <vt:lpstr>Office Theme</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“Reading is an action sport” Keene and Zimmerman  Reading is an action sport. The action takes place in our minds. When we read its not enough to read the words correctly. (decode)  As  we read the words, the meaning does not automatically jump into our heads!!  We have to read the words  and  build meaning, a bit like constructing a model. </vt:lpstr>
      <vt:lpstr>PowerPoint Presentation</vt:lpstr>
      <vt:lpstr>PowerPoint Presentation</vt:lpstr>
      <vt:lpstr>PowerPoint Presentation</vt:lpstr>
      <vt:lpstr>    Authors do not spell out every detail as it would result in a long and boring text…. </vt:lpstr>
      <vt:lpstr> Jane was invited to Billy’s party.  She wondered if he would like a kite.  She shook her piggy bank.  It made no sound.  Jane was sad.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Key Stage 2   Developing fluency and reading comprehension…</vt:lpstr>
      <vt:lpstr>PowerPoint Presentation</vt:lpstr>
      <vt:lpstr>PowerPoint Presentation</vt:lpstr>
      <vt:lpstr>Correct answers and real understanding ...</vt:lpstr>
      <vt:lpstr>PowerPoint Presentation</vt:lpstr>
      <vt:lpstr>PowerPoint Presentation</vt:lpstr>
      <vt:lpstr>Developing Fluency and reading comprehension…</vt:lpstr>
      <vt:lpstr>Developing fluency and reading comprehension…</vt:lpstr>
      <vt:lpstr> Making connections ...  </vt:lpstr>
      <vt:lpstr>...developing effective inference skills</vt:lpstr>
      <vt:lpstr>Newly discovered star  one of hottest in Galaxy</vt:lpstr>
      <vt:lpstr>Good readers...</vt:lpstr>
      <vt:lpstr>                                                                                                                       Strategies to help us understand and enjoy reading... </vt:lpstr>
      <vt:lpstr>How can you help?</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AirTech</dc:creator>
  <cp:lastModifiedBy>nicola straccia</cp:lastModifiedBy>
  <cp:revision>49</cp:revision>
  <dcterms:created xsi:type="dcterms:W3CDTF">2017-10-30T09:12:56Z</dcterms:created>
  <dcterms:modified xsi:type="dcterms:W3CDTF">2023-05-09T11:26:38Z</dcterms:modified>
</cp:coreProperties>
</file>