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67" r:id="rId4"/>
    <p:sldId id="296" r:id="rId5"/>
    <p:sldId id="288" r:id="rId6"/>
    <p:sldId id="290" r:id="rId7"/>
    <p:sldId id="293" r:id="rId8"/>
    <p:sldId id="289" r:id="rId9"/>
    <p:sldId id="291" r:id="rId10"/>
    <p:sldId id="292" r:id="rId11"/>
    <p:sldId id="294" r:id="rId12"/>
    <p:sldId id="295" r:id="rId13"/>
    <p:sldId id="29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09/02/2022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286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09/02/2022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154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09/02/2022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782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09/02/2022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93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09/02/2022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680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09/02/2022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215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09/02/2022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681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09/02/2022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062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09/02/2022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594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09/02/2022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388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09/02/2022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104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94E6F-68E5-4411-9F48-A0CD46D65E56}" type="datetimeFigureOut">
              <a:rPr lang="en-GB" smtClean="0"/>
              <a:t>09/02/2022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918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37" y="266381"/>
            <a:ext cx="11729879" cy="63172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91414">
            <a:off x="6198782" y="3626303"/>
            <a:ext cx="2563898" cy="31336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3576" y="380604"/>
            <a:ext cx="2664565" cy="22424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818141" y="4680065"/>
            <a:ext cx="3025833" cy="175432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latin typeface="Sassoon Infant Std" panose="020B0503020103030203" pitchFamily="34" charset="0"/>
              </a:rPr>
              <a:t>Our Curriculum Intent</a:t>
            </a:r>
            <a:endParaRPr lang="en-GB" sz="3600" b="1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24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002" t="1201" r="577"/>
          <a:stretch/>
        </p:blipFill>
        <p:spPr>
          <a:xfrm>
            <a:off x="1161535" y="80706"/>
            <a:ext cx="9531179" cy="6777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901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128" t="5199" r="3038"/>
          <a:stretch/>
        </p:blipFill>
        <p:spPr>
          <a:xfrm>
            <a:off x="1180407" y="258129"/>
            <a:ext cx="9784079" cy="64166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757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7" t="1264"/>
          <a:stretch/>
        </p:blipFill>
        <p:spPr>
          <a:xfrm>
            <a:off x="2123817" y="211549"/>
            <a:ext cx="9166938" cy="64264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623454" y="515389"/>
            <a:ext cx="933332" cy="53284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wordArtVert" wrap="square" rtlCol="0">
            <a:spAutoFit/>
          </a:bodyPr>
          <a:lstStyle/>
          <a:p>
            <a:r>
              <a:rPr lang="en-GB" sz="4000" b="1" dirty="0" smtClean="0">
                <a:latin typeface="Sassoon Infant Std" panose="020B0503020103030203" pitchFamily="34" charset="0"/>
              </a:rPr>
              <a:t>SCIENCE</a:t>
            </a:r>
            <a:endParaRPr lang="en-GB" sz="4000" b="1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35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380" t="1441" r="2625" b="1296"/>
          <a:stretch/>
        </p:blipFill>
        <p:spPr>
          <a:xfrm>
            <a:off x="1958920" y="168134"/>
            <a:ext cx="9339942" cy="65954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681643" y="284512"/>
            <a:ext cx="746166" cy="623266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wordArtVert" wrap="square" rtlCol="0">
            <a:spAutoFit/>
          </a:bodyPr>
          <a:lstStyle/>
          <a:p>
            <a:pPr algn="ctr"/>
            <a:r>
              <a:rPr lang="en-GB" sz="3000" b="1" dirty="0" smtClean="0">
                <a:latin typeface="Sassoon Infant Std" panose="020B0503020103030203" pitchFamily="34" charset="0"/>
              </a:rPr>
              <a:t>ART&amp;DESIGN</a:t>
            </a:r>
            <a:endParaRPr lang="en-GB" sz="3000" b="1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92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067" r="853"/>
          <a:stretch/>
        </p:blipFill>
        <p:spPr>
          <a:xfrm>
            <a:off x="1632857" y="224557"/>
            <a:ext cx="9013371" cy="64328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640080" y="191622"/>
            <a:ext cx="558999" cy="649867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wordArtVert" wrap="square" rtlCol="0">
            <a:spAutoFit/>
          </a:bodyPr>
          <a:lstStyle/>
          <a:p>
            <a:pPr algn="ctr"/>
            <a:r>
              <a:rPr lang="en-GB" sz="2000" b="1" dirty="0" smtClean="0">
                <a:latin typeface="Sassoon Infant Std" panose="020B0503020103030203" pitchFamily="34" charset="0"/>
              </a:rPr>
              <a:t>DESIGN TECHNOLOGY</a:t>
            </a:r>
            <a:endParaRPr lang="en-GB" sz="2000" b="1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18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0500" y="213719"/>
            <a:ext cx="9171993" cy="65030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623454" y="515389"/>
            <a:ext cx="933332" cy="53284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wordArtVert"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 Infant Std" panose="020B0503020103030203" pitchFamily="34" charset="0"/>
              </a:rPr>
              <a:t>MUSIC</a:t>
            </a:r>
            <a:endParaRPr lang="en-GB" sz="4000" b="1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2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27"/>
          <a:stretch/>
        </p:blipFill>
        <p:spPr>
          <a:xfrm>
            <a:off x="2377440" y="194047"/>
            <a:ext cx="8859981" cy="63119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055715" y="332506"/>
            <a:ext cx="839717" cy="60350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wordArtVert" wrap="square" rtlCol="0">
            <a:spAutoFit/>
          </a:bodyPr>
          <a:lstStyle/>
          <a:p>
            <a:r>
              <a:rPr lang="en-GB" sz="3500" b="1" dirty="0" smtClean="0">
                <a:latin typeface="Sassoon Infant Std" panose="020B0503020103030203" pitchFamily="34" charset="0"/>
              </a:rPr>
              <a:t>COMPUTING</a:t>
            </a:r>
            <a:endParaRPr lang="en-GB" sz="3500" b="1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33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6560" t="2654" r="471"/>
          <a:stretch/>
        </p:blipFill>
        <p:spPr>
          <a:xfrm>
            <a:off x="2269205" y="147085"/>
            <a:ext cx="9255967" cy="65022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864523" y="326659"/>
            <a:ext cx="839717" cy="614310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wordArtVert" wrap="square" rtlCol="0">
            <a:spAutoFit/>
          </a:bodyPr>
          <a:lstStyle/>
          <a:p>
            <a:pPr algn="ctr"/>
            <a:r>
              <a:rPr lang="en-GB" sz="3500" b="1" dirty="0" smtClean="0">
                <a:latin typeface="Sassoon Infant Std" panose="020B0503020103030203" pitchFamily="34" charset="0"/>
              </a:rPr>
              <a:t>GEOGRAPHY</a:t>
            </a:r>
            <a:endParaRPr lang="en-GB" sz="3500" b="1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61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99" y="120035"/>
            <a:ext cx="9235441" cy="652850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2217" y="640080"/>
            <a:ext cx="933332" cy="53284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wordArtVert" wrap="square" rtlCol="0">
            <a:spAutoFit/>
          </a:bodyPr>
          <a:lstStyle/>
          <a:p>
            <a:r>
              <a:rPr lang="en-GB" sz="4000" b="1" dirty="0" smtClean="0">
                <a:latin typeface="Sassoon Infant Std" panose="020B0503020103030203" pitchFamily="34" charset="0"/>
              </a:rPr>
              <a:t>HISTORY</a:t>
            </a:r>
            <a:endParaRPr lang="en-GB" sz="4000" b="1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74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9126" y="225199"/>
            <a:ext cx="9027623" cy="63965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623454" y="515389"/>
            <a:ext cx="933332" cy="53284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wordArtVert"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 Infant Std" panose="020B0503020103030203" pitchFamily="34" charset="0"/>
              </a:rPr>
              <a:t>PE</a:t>
            </a:r>
            <a:endParaRPr lang="en-GB" sz="4000" b="1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80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49"/>
          <a:stretch/>
        </p:blipFill>
        <p:spPr>
          <a:xfrm>
            <a:off x="2410440" y="199167"/>
            <a:ext cx="9189649" cy="65183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623454" y="515389"/>
            <a:ext cx="933332" cy="53284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wordArtVert"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 Infant Std" panose="020B0503020103030203" pitchFamily="34" charset="0"/>
              </a:rPr>
              <a:t>PSHE</a:t>
            </a:r>
            <a:endParaRPr lang="en-GB" sz="4000" b="1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28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375" t="8813" r="12095" b="9048"/>
          <a:stretch/>
        </p:blipFill>
        <p:spPr>
          <a:xfrm>
            <a:off x="3798916" y="166255"/>
            <a:ext cx="4156365" cy="51222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493" y="5132686"/>
            <a:ext cx="10050087" cy="14594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7684" y="1379913"/>
            <a:ext cx="2288695" cy="31363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99045" y="956654"/>
            <a:ext cx="2751883" cy="3982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4953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19577</TotalTime>
  <Words>13</Words>
  <Application>Microsoft Office PowerPoint</Application>
  <PresentationFormat>Widescreen</PresentationFormat>
  <Paragraphs>10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straccia</dc:creator>
  <cp:lastModifiedBy>nicola straccia</cp:lastModifiedBy>
  <cp:revision>30</cp:revision>
  <dcterms:created xsi:type="dcterms:W3CDTF">2021-12-13T13:50:40Z</dcterms:created>
  <dcterms:modified xsi:type="dcterms:W3CDTF">2022-02-09T17:01:36Z</dcterms:modified>
</cp:coreProperties>
</file>