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7" r:id="rId2"/>
    <p:sldId id="292" r:id="rId3"/>
    <p:sldId id="256" r:id="rId4"/>
    <p:sldId id="297" r:id="rId5"/>
    <p:sldId id="264" r:id="rId6"/>
    <p:sldId id="301" r:id="rId7"/>
    <p:sldId id="267" r:id="rId8"/>
    <p:sldId id="307" r:id="rId9"/>
    <p:sldId id="271" r:id="rId10"/>
    <p:sldId id="30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47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A61E7-5E90-4698-AA90-7A18E2D0F6B2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99D58-6CA6-4977-BF7C-153D53464D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A61E7-5E90-4698-AA90-7A18E2D0F6B2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99D58-6CA6-4977-BF7C-153D53464D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A61E7-5E90-4698-AA90-7A18E2D0F6B2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99D58-6CA6-4977-BF7C-153D53464D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A61E7-5E90-4698-AA90-7A18E2D0F6B2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99D58-6CA6-4977-BF7C-153D53464D61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A61E7-5E90-4698-AA90-7A18E2D0F6B2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99D58-6CA6-4977-BF7C-153D53464D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A61E7-5E90-4698-AA90-7A18E2D0F6B2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99D58-6CA6-4977-BF7C-153D53464D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A61E7-5E90-4698-AA90-7A18E2D0F6B2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99D58-6CA6-4977-BF7C-153D53464D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A61E7-5E90-4698-AA90-7A18E2D0F6B2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9299D58-6CA6-4977-BF7C-153D53464D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A61E7-5E90-4698-AA90-7A18E2D0F6B2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99D58-6CA6-4977-BF7C-153D53464D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A61E7-5E90-4698-AA90-7A18E2D0F6B2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99D58-6CA6-4977-BF7C-153D53464D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A61E7-5E90-4698-AA90-7A18E2D0F6B2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99D58-6CA6-4977-BF7C-153D53464D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3ABA61E7-5E90-4698-AA90-7A18E2D0F6B2}" type="datetimeFigureOut">
              <a:rPr lang="en-GB" smtClean="0"/>
              <a:t>14/07/2022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9299D58-6CA6-4977-BF7C-153D53464D61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73" y="250014"/>
            <a:ext cx="4858195" cy="634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666490" y="1196752"/>
            <a:ext cx="30243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00B050"/>
                </a:solidFill>
                <a:latin typeface="ABC font" panose="020B0603050302020204" pitchFamily="34" charset="0"/>
              </a:rPr>
              <a:t>Age Related Expectation at the end of each academic year.</a:t>
            </a:r>
            <a:endParaRPr lang="en-GB" sz="3600" b="1" dirty="0">
              <a:solidFill>
                <a:srgbClr val="00B050"/>
              </a:solidFill>
              <a:latin typeface="ABC font" panose="020B06030503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6618" y="4221087"/>
            <a:ext cx="1870216" cy="15081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600" dirty="0" smtClean="0">
                <a:latin typeface="Sassoon Primary Infant Bold" panose="02000700000000000000" pitchFamily="2" charset="0"/>
              </a:rPr>
              <a:t>Early</a:t>
            </a:r>
          </a:p>
          <a:p>
            <a:r>
              <a:rPr lang="en-GB" sz="4600" dirty="0" smtClean="0">
                <a:latin typeface="Sassoon Primary Infant Bold" panose="02000700000000000000" pitchFamily="2" charset="0"/>
              </a:rPr>
              <a:t>Years</a:t>
            </a:r>
            <a:endParaRPr lang="en-GB" sz="4600" dirty="0">
              <a:latin typeface="Sassoon Primary Infant Bold" panose="02000700000000000000" pitchFamily="2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2555776" y="5172195"/>
            <a:ext cx="144016" cy="648072"/>
          </a:xfrm>
          <a:prstGeom prst="line">
            <a:avLst/>
          </a:prstGeom>
          <a:ln w="952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651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" t="20571" r="5218" b="9335"/>
          <a:stretch/>
        </p:blipFill>
        <p:spPr bwMode="auto">
          <a:xfrm>
            <a:off x="2915815" y="1340768"/>
            <a:ext cx="6163143" cy="49367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95536" y="332656"/>
            <a:ext cx="25202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BC font"/>
              </a:rPr>
              <a:t>EYFS</a:t>
            </a:r>
          </a:p>
          <a:p>
            <a:pPr algn="ctr"/>
            <a:r>
              <a:rPr lang="en-GB" dirty="0">
                <a:latin typeface="ABC font"/>
              </a:rPr>
              <a:t>End of Year “At Expectation”</a:t>
            </a:r>
          </a:p>
          <a:p>
            <a:pPr algn="ctr"/>
            <a:r>
              <a:rPr lang="en-GB" dirty="0" smtClean="0">
                <a:latin typeface="ABC font"/>
              </a:rPr>
              <a:t>(Early Learning Goal for Writing)</a:t>
            </a:r>
            <a:endParaRPr lang="en-GB" dirty="0">
              <a:latin typeface="ABC font"/>
            </a:endParaRPr>
          </a:p>
        </p:txBody>
      </p:sp>
    </p:spTree>
    <p:extLst>
      <p:ext uri="{BB962C8B-B14F-4D97-AF65-F5344CB8AC3E}">
        <p14:creationId xmlns:p14="http://schemas.microsoft.com/office/powerpoint/2010/main" val="4014786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4858195" cy="634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666490" y="1196752"/>
            <a:ext cx="30243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00B050"/>
                </a:solidFill>
                <a:latin typeface="ABC font" panose="020B0603050302020204" pitchFamily="34" charset="0"/>
              </a:rPr>
              <a:t>Age Related Expectation </a:t>
            </a:r>
            <a:r>
              <a:rPr lang="en-GB" sz="3600" b="1" dirty="0">
                <a:solidFill>
                  <a:srgbClr val="00B050"/>
                </a:solidFill>
                <a:latin typeface="ABC font" panose="020B0603050302020204" pitchFamily="34" charset="0"/>
              </a:rPr>
              <a:t>at the end of each academic year.</a:t>
            </a:r>
          </a:p>
        </p:txBody>
      </p:sp>
    </p:spTree>
    <p:extLst>
      <p:ext uri="{BB962C8B-B14F-4D97-AF65-F5344CB8AC3E}">
        <p14:creationId xmlns:p14="http://schemas.microsoft.com/office/powerpoint/2010/main" val="367294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6" t="6384" r="6173" b="24231"/>
          <a:stretch/>
        </p:blipFill>
        <p:spPr bwMode="auto">
          <a:xfrm>
            <a:off x="827584" y="273464"/>
            <a:ext cx="6282517" cy="62086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323785" y="404664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BC font"/>
              </a:rPr>
              <a:t>Y1</a:t>
            </a:r>
          </a:p>
          <a:p>
            <a:pPr algn="ctr"/>
            <a:r>
              <a:rPr lang="en-GB" dirty="0">
                <a:latin typeface="ABC font"/>
              </a:rPr>
              <a:t>End of Year “At Expectation”</a:t>
            </a:r>
          </a:p>
        </p:txBody>
      </p:sp>
    </p:spTree>
    <p:extLst>
      <p:ext uri="{BB962C8B-B14F-4D97-AF65-F5344CB8AC3E}">
        <p14:creationId xmlns:p14="http://schemas.microsoft.com/office/powerpoint/2010/main" val="1145667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4858195" cy="634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666490" y="1196752"/>
            <a:ext cx="30243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00B050"/>
                </a:solidFill>
                <a:latin typeface="ABC font" panose="020B0603050302020204" pitchFamily="34" charset="0"/>
              </a:rPr>
              <a:t>Age Related Expectation </a:t>
            </a:r>
            <a:r>
              <a:rPr lang="en-GB" sz="3600" b="1" dirty="0">
                <a:solidFill>
                  <a:srgbClr val="00B050"/>
                </a:solidFill>
                <a:latin typeface="ABC font" panose="020B0603050302020204" pitchFamily="34" charset="0"/>
              </a:rPr>
              <a:t>at the end of each academic year.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15616" y="5157192"/>
            <a:ext cx="1224136" cy="72008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043608" y="4803249"/>
            <a:ext cx="14401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600" dirty="0" smtClean="0">
                <a:latin typeface="Sassoon Primary Infant Bold" panose="02000700000000000000" pitchFamily="2" charset="0"/>
              </a:rPr>
              <a:t>Two</a:t>
            </a:r>
            <a:endParaRPr lang="en-GB" sz="4600" dirty="0">
              <a:latin typeface="Sassoon Primary Infant Bold" panose="020007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20" b="10901"/>
          <a:stretch/>
        </p:blipFill>
        <p:spPr bwMode="auto">
          <a:xfrm>
            <a:off x="85958" y="836713"/>
            <a:ext cx="8925724" cy="56886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228184" y="4581128"/>
            <a:ext cx="1656184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BC font"/>
              </a:rPr>
              <a:t>Y2</a:t>
            </a:r>
          </a:p>
          <a:p>
            <a:pPr algn="ctr"/>
            <a:r>
              <a:rPr lang="en-GB" dirty="0">
                <a:latin typeface="ABC font"/>
              </a:rPr>
              <a:t>End of Year “At Expectation”</a:t>
            </a:r>
          </a:p>
        </p:txBody>
      </p:sp>
    </p:spTree>
    <p:extLst>
      <p:ext uri="{BB962C8B-B14F-4D97-AF65-F5344CB8AC3E}">
        <p14:creationId xmlns:p14="http://schemas.microsoft.com/office/powerpoint/2010/main" val="33269771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4858195" cy="634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666490" y="1196752"/>
            <a:ext cx="30243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00B050"/>
                </a:solidFill>
                <a:latin typeface="ABC font" panose="020B0603050302020204" pitchFamily="34" charset="0"/>
              </a:rPr>
              <a:t>Age Related Expectation </a:t>
            </a:r>
            <a:r>
              <a:rPr lang="en-GB" sz="3600" b="1" dirty="0">
                <a:solidFill>
                  <a:srgbClr val="00B050"/>
                </a:solidFill>
                <a:latin typeface="ABC font" panose="020B0603050302020204" pitchFamily="34" charset="0"/>
              </a:rPr>
              <a:t>at the end of each academic year.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15616" y="5157192"/>
            <a:ext cx="1224136" cy="72008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27584" y="4803249"/>
            <a:ext cx="18722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600" dirty="0" smtClean="0">
                <a:latin typeface="Sassoon Primary Infant Bold" panose="02000700000000000000" pitchFamily="2" charset="0"/>
              </a:rPr>
              <a:t>Three</a:t>
            </a:r>
            <a:endParaRPr lang="en-GB" sz="4600" dirty="0">
              <a:latin typeface="Sassoon Primary Infant Bold" panose="020007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28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692696"/>
            <a:ext cx="7529915" cy="56886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44208" y="5373216"/>
            <a:ext cx="1656184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BC font"/>
              </a:rPr>
              <a:t>Y3</a:t>
            </a:r>
          </a:p>
          <a:p>
            <a:pPr algn="ctr"/>
            <a:r>
              <a:rPr lang="en-GB" dirty="0" smtClean="0">
                <a:latin typeface="ABC font"/>
              </a:rPr>
              <a:t>End of Year “At Expectation”</a:t>
            </a:r>
            <a:endParaRPr lang="en-GB" dirty="0">
              <a:latin typeface="ABC font"/>
            </a:endParaRPr>
          </a:p>
        </p:txBody>
      </p:sp>
    </p:spTree>
    <p:extLst>
      <p:ext uri="{BB962C8B-B14F-4D97-AF65-F5344CB8AC3E}">
        <p14:creationId xmlns:p14="http://schemas.microsoft.com/office/powerpoint/2010/main" val="3755572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4858195" cy="634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666490" y="1196752"/>
            <a:ext cx="30243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00B050"/>
                </a:solidFill>
                <a:latin typeface="ABC font" panose="020B0603050302020204" pitchFamily="34" charset="0"/>
              </a:rPr>
              <a:t>Age Related Expectation </a:t>
            </a:r>
            <a:r>
              <a:rPr lang="en-GB" sz="3600" b="1" dirty="0">
                <a:solidFill>
                  <a:srgbClr val="00B050"/>
                </a:solidFill>
                <a:latin typeface="ABC font" panose="020B0603050302020204" pitchFamily="34" charset="0"/>
              </a:rPr>
              <a:t>at the end of each academic year.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15616" y="5157192"/>
            <a:ext cx="1224136" cy="72008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99592" y="4803249"/>
            <a:ext cx="172819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600" dirty="0" smtClean="0">
                <a:latin typeface="Sassoon Primary Infant Bold" panose="02000700000000000000" pitchFamily="2" charset="0"/>
              </a:rPr>
              <a:t>Four</a:t>
            </a:r>
            <a:endParaRPr lang="en-GB" sz="4600" dirty="0">
              <a:latin typeface="Sassoon Primary Infant Bold" panose="020007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50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" t="9538" r="-3373" b="5270"/>
          <a:stretch/>
        </p:blipFill>
        <p:spPr bwMode="auto">
          <a:xfrm>
            <a:off x="1691680" y="332656"/>
            <a:ext cx="5480762" cy="6217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188640"/>
            <a:ext cx="1662368" cy="1200329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BC font"/>
              </a:rPr>
              <a:t>Year 4</a:t>
            </a:r>
          </a:p>
          <a:p>
            <a:pPr algn="ctr"/>
            <a:r>
              <a:rPr lang="en-GB" dirty="0" smtClean="0">
                <a:latin typeface="ABC font"/>
              </a:rPr>
              <a:t>End </a:t>
            </a:r>
            <a:r>
              <a:rPr lang="en-GB" dirty="0">
                <a:latin typeface="ABC font"/>
              </a:rPr>
              <a:t>of Year “At Expectation”</a:t>
            </a:r>
          </a:p>
        </p:txBody>
      </p:sp>
    </p:spTree>
    <p:extLst>
      <p:ext uri="{BB962C8B-B14F-4D97-AF65-F5344CB8AC3E}">
        <p14:creationId xmlns:p14="http://schemas.microsoft.com/office/powerpoint/2010/main" val="2455064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360</TotalTime>
  <Words>108</Words>
  <Application>Microsoft Office PowerPoint</Application>
  <PresentationFormat>On-screen Show (4:3)</PresentationFormat>
  <Paragraphs>21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ABC font</vt:lpstr>
      <vt:lpstr>Arial</vt:lpstr>
      <vt:lpstr>Franklin Gothic Book</vt:lpstr>
      <vt:lpstr>Franklin Gothic Medium</vt:lpstr>
      <vt:lpstr>Sassoon Primary Infant Bold</vt:lpstr>
      <vt:lpstr>Tunga</vt:lpstr>
      <vt:lpstr>Wingdings</vt:lpstr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straccia</dc:creator>
  <cp:lastModifiedBy>nicola straccia</cp:lastModifiedBy>
  <cp:revision>24</cp:revision>
  <dcterms:created xsi:type="dcterms:W3CDTF">2019-03-19T14:22:07Z</dcterms:created>
  <dcterms:modified xsi:type="dcterms:W3CDTF">2022-07-14T09:02:50Z</dcterms:modified>
</cp:coreProperties>
</file>