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6"/>
  </p:notesMasterIdLst>
  <p:sldIdLst>
    <p:sldId id="256" r:id="rId2"/>
    <p:sldId id="263" r:id="rId3"/>
    <p:sldId id="257" r:id="rId4"/>
    <p:sldId id="262" r:id="rId5"/>
    <p:sldId id="258" r:id="rId6"/>
    <p:sldId id="260" r:id="rId7"/>
    <p:sldId id="270" r:id="rId8"/>
    <p:sldId id="271" r:id="rId9"/>
    <p:sldId id="274" r:id="rId10"/>
    <p:sldId id="278" r:id="rId11"/>
    <p:sldId id="266" r:id="rId12"/>
    <p:sldId id="267" r:id="rId13"/>
    <p:sldId id="272" r:id="rId14"/>
    <p:sldId id="277" r:id="rId15"/>
    <p:sldId id="264" r:id="rId16"/>
    <p:sldId id="261" r:id="rId17"/>
    <p:sldId id="273" r:id="rId18"/>
    <p:sldId id="269" r:id="rId19"/>
    <p:sldId id="265" r:id="rId20"/>
    <p:sldId id="259" r:id="rId21"/>
    <p:sldId id="268" r:id="rId22"/>
    <p:sldId id="275" r:id="rId23"/>
    <p:sldId id="276"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loe Lovell" initials="CL" lastIdx="1" clrIdx="0">
    <p:extLst>
      <p:ext uri="{19B8F6BF-5375-455C-9EA6-DF929625EA0E}">
        <p15:presenceInfo xmlns:p15="http://schemas.microsoft.com/office/powerpoint/2012/main" userId="S::chloe.lovell@centralbedfordshire.gov.uk::dbc7ac16-fb67-443b-a214-c5fab1db71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86643-6437-4AA6-8E2C-F0F21F72EF49}" v="14" dt="2020-05-19T15:28:01.796"/>
    <p1510:client id="{29918115-D7E4-48E4-8577-12C9E8CD968C}" v="10" dt="2020-06-02T15:38:21.517"/>
    <p1510:client id="{300CE23C-0D0E-4F9A-A16F-978EB68AE9E8}" v="27" dt="2020-05-27T11:18:07.302"/>
    <p1510:client id="{342F4AF9-AE19-442F-8DD3-6A22D4C993E1}" v="6" dt="2020-06-08T15:42:49.168"/>
    <p1510:client id="{40FD865F-2716-4FE7-B3C1-035889DC32CF}" v="222" dt="2020-06-01T14:30:12.179"/>
    <p1510:client id="{4987DA2C-805D-4FA9-A589-5BAB4CED65BE}" v="90" dt="2020-05-19T16:10:58.316"/>
    <p1510:client id="{75C1A0A3-1364-425C-A5DB-AA1398115973}" v="383" dt="2020-06-10T10:22:41.445"/>
    <p1510:client id="{8EBFB01E-8F6F-4B13-8275-E69AF3AA5B0A}" v="44" dt="2020-06-04T15:26:13.206"/>
    <p1510:client id="{9199B185-6F97-4D6E-87A7-4E2B4774D60C}" v="1414" dt="2020-05-20T08:36:40.140"/>
    <p1510:client id="{D4CA62F8-9C42-4092-AD9D-F5D700D2DA50}" v="68" dt="2020-08-06T14:59:55.907"/>
    <p1510:client id="{E335FE45-ED3F-42F5-B413-379F7364A1C9}" v="892" dt="2020-05-26T14:51:52.9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87"/>
    <p:restoredTop sz="95783"/>
  </p:normalViewPr>
  <p:slideViewPr>
    <p:cSldViewPr snapToGrid="0" snapToObjects="1">
      <p:cViewPr varScale="1">
        <p:scale>
          <a:sx n="76" d="100"/>
          <a:sy n="76" d="100"/>
        </p:scale>
        <p:origin x="288"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p:scale>
          <a:sx n="110" d="100"/>
          <a:sy n="110" d="100"/>
        </p:scale>
        <p:origin x="3392" y="-74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Lovell" clId="Web-{300CE23C-0D0E-4F9A-A16F-978EB68AE9E8}"/>
    <pc:docChg chg="addSld modSld">
      <pc:chgData name="Chloe Lovell" userId="" providerId="" clId="Web-{300CE23C-0D0E-4F9A-A16F-978EB68AE9E8}" dt="2020-05-27T11:18:07.302" v="25"/>
      <pc:docMkLst>
        <pc:docMk/>
      </pc:docMkLst>
      <pc:sldChg chg="modSp new">
        <pc:chgData name="Chloe Lovell" userId="" providerId="" clId="Web-{300CE23C-0D0E-4F9A-A16F-978EB68AE9E8}" dt="2020-05-27T11:17:26.302" v="9" actId="20577"/>
        <pc:sldMkLst>
          <pc:docMk/>
          <pc:sldMk cId="1894076542" sldId="275"/>
        </pc:sldMkLst>
        <pc:spChg chg="mod">
          <ac:chgData name="Chloe Lovell" userId="" providerId="" clId="Web-{300CE23C-0D0E-4F9A-A16F-978EB68AE9E8}" dt="2020-05-27T11:17:26.302" v="9" actId="20577"/>
          <ac:spMkLst>
            <pc:docMk/>
            <pc:sldMk cId="1894076542" sldId="275"/>
            <ac:spMk id="2" creationId="{31D04B39-D95E-447A-9465-0940383D4FEB}"/>
          </ac:spMkLst>
        </pc:spChg>
      </pc:sldChg>
      <pc:sldChg chg="modSp new">
        <pc:chgData name="Chloe Lovell" userId="" providerId="" clId="Web-{300CE23C-0D0E-4F9A-A16F-978EB68AE9E8}" dt="2020-05-27T11:18:07.302" v="25"/>
        <pc:sldMkLst>
          <pc:docMk/>
          <pc:sldMk cId="386695827" sldId="276"/>
        </pc:sldMkLst>
        <pc:spChg chg="mod">
          <ac:chgData name="Chloe Lovell" userId="" providerId="" clId="Web-{300CE23C-0D0E-4F9A-A16F-978EB68AE9E8}" dt="2020-05-27T11:18:07.302" v="25"/>
          <ac:spMkLst>
            <pc:docMk/>
            <pc:sldMk cId="386695827" sldId="276"/>
            <ac:spMk id="2" creationId="{5AC04A66-8C6E-4DA2-B15E-CB20E45F87A1}"/>
          </ac:spMkLst>
        </pc:spChg>
      </pc:sldChg>
    </pc:docChg>
  </pc:docChgLst>
  <pc:docChgLst>
    <pc:chgData clId="Web-{342F4AF9-AE19-442F-8DD3-6A22D4C993E1}"/>
    <pc:docChg chg="modSld">
      <pc:chgData name="" userId="" providerId="" clId="Web-{342F4AF9-AE19-442F-8DD3-6A22D4C993E1}" dt="2020-06-08T15:42:49.168" v="5"/>
      <pc:docMkLst>
        <pc:docMk/>
      </pc:docMkLst>
      <pc:sldChg chg="addSp modSp">
        <pc:chgData name="" userId="" providerId="" clId="Web-{342F4AF9-AE19-442F-8DD3-6A22D4C993E1}" dt="2020-06-08T15:42:49.168" v="5"/>
        <pc:sldMkLst>
          <pc:docMk/>
          <pc:sldMk cId="386695827" sldId="276"/>
        </pc:sldMkLst>
        <pc:spChg chg="mod">
          <ac:chgData name="" userId="" providerId="" clId="Web-{342F4AF9-AE19-442F-8DD3-6A22D4C993E1}" dt="2020-06-08T15:42:12.495" v="2" actId="20577"/>
          <ac:spMkLst>
            <pc:docMk/>
            <pc:sldMk cId="386695827" sldId="276"/>
            <ac:spMk id="3" creationId="{3511177E-5858-414B-BAFF-73B5A5FC55D9}"/>
          </ac:spMkLst>
        </pc:spChg>
        <pc:picChg chg="add mod">
          <ac:chgData name="" userId="" providerId="" clId="Web-{342F4AF9-AE19-442F-8DD3-6A22D4C993E1}" dt="2020-06-08T15:42:49.168" v="5"/>
          <ac:picMkLst>
            <pc:docMk/>
            <pc:sldMk cId="386695827" sldId="276"/>
            <ac:picMk id="4" creationId="{69737C8E-6595-49E9-B4A4-B1837BD64012}"/>
          </ac:picMkLst>
        </pc:picChg>
      </pc:sldChg>
    </pc:docChg>
  </pc:docChgLst>
  <pc:docChgLst>
    <pc:chgData name="Chloe Lovell" userId="Sp2Yu+Rghho0ClA6uwybJghi8Cth4D+L6dK62vTzJ8s=" providerId="None" clId="Web-{75C1A0A3-1364-425C-A5DB-AA1398115973}"/>
    <pc:docChg chg="addSld modSld">
      <pc:chgData name="Chloe Lovell" userId="Sp2Yu+Rghho0ClA6uwybJghi8Cth4D+L6dK62vTzJ8s=" providerId="None" clId="Web-{75C1A0A3-1364-425C-A5DB-AA1398115973}" dt="2020-06-10T10:23:35.789" v="610"/>
      <pc:docMkLst>
        <pc:docMk/>
      </pc:docMkLst>
      <pc:sldChg chg="modSp">
        <pc:chgData name="Chloe Lovell" userId="Sp2Yu+Rghho0ClA6uwybJghi8Cth4D+L6dK62vTzJ8s=" providerId="None" clId="Web-{75C1A0A3-1364-425C-A5DB-AA1398115973}" dt="2020-06-10T10:13:31.504" v="348" actId="20577"/>
        <pc:sldMkLst>
          <pc:docMk/>
          <pc:sldMk cId="2804182822" sldId="264"/>
        </pc:sldMkLst>
        <pc:spChg chg="mod">
          <ac:chgData name="Chloe Lovell" userId="Sp2Yu+Rghho0ClA6uwybJghi8Cth4D+L6dK62vTzJ8s=" providerId="None" clId="Web-{75C1A0A3-1364-425C-A5DB-AA1398115973}" dt="2020-06-10T10:13:26.879" v="347" actId="1076"/>
          <ac:spMkLst>
            <pc:docMk/>
            <pc:sldMk cId="2804182822" sldId="264"/>
            <ac:spMk id="2" creationId="{341C83CB-9D60-B847-B812-95DDFBBD2C20}"/>
          </ac:spMkLst>
        </pc:spChg>
        <pc:spChg chg="mod">
          <ac:chgData name="Chloe Lovell" userId="Sp2Yu+Rghho0ClA6uwybJghi8Cth4D+L6dK62vTzJ8s=" providerId="None" clId="Web-{75C1A0A3-1364-425C-A5DB-AA1398115973}" dt="2020-06-10T10:13:31.504" v="348" actId="20577"/>
          <ac:spMkLst>
            <pc:docMk/>
            <pc:sldMk cId="2804182822" sldId="264"/>
            <ac:spMk id="3" creationId="{D747D6F4-ED3B-2E49-95EC-AECEF262D89A}"/>
          </ac:spMkLst>
        </pc:spChg>
      </pc:sldChg>
      <pc:sldChg chg="modSp modNotes">
        <pc:chgData name="Chloe Lovell" userId="Sp2Yu+Rghho0ClA6uwybJghi8Cth4D+L6dK62vTzJ8s=" providerId="None" clId="Web-{75C1A0A3-1364-425C-A5DB-AA1398115973}" dt="2020-06-10T10:12:33.160" v="301"/>
        <pc:sldMkLst>
          <pc:docMk/>
          <pc:sldMk cId="386695827" sldId="276"/>
        </pc:sldMkLst>
        <pc:picChg chg="mod">
          <ac:chgData name="Chloe Lovell" userId="Sp2Yu+Rghho0ClA6uwybJghi8Cth4D+L6dK62vTzJ8s=" providerId="None" clId="Web-{75C1A0A3-1364-425C-A5DB-AA1398115973}" dt="2020-06-10T10:10:36.471" v="292" actId="14100"/>
          <ac:picMkLst>
            <pc:docMk/>
            <pc:sldMk cId="386695827" sldId="276"/>
            <ac:picMk id="4" creationId="{69737C8E-6595-49E9-B4A4-B1837BD64012}"/>
          </ac:picMkLst>
        </pc:picChg>
      </pc:sldChg>
      <pc:sldChg chg="modSp modNotes">
        <pc:chgData name="Chloe Lovell" userId="Sp2Yu+Rghho0ClA6uwybJghi8Cth4D+L6dK62vTzJ8s=" providerId="None" clId="Web-{75C1A0A3-1364-425C-A5DB-AA1398115973}" dt="2020-06-10T10:20:40.444" v="481"/>
        <pc:sldMkLst>
          <pc:docMk/>
          <pc:sldMk cId="3502397275" sldId="277"/>
        </pc:sldMkLst>
        <pc:picChg chg="mod">
          <ac:chgData name="Chloe Lovell" userId="Sp2Yu+Rghho0ClA6uwybJghi8Cth4D+L6dK62vTzJ8s=" providerId="None" clId="Web-{75C1A0A3-1364-425C-A5DB-AA1398115973}" dt="2020-06-10T10:14:22.488" v="396" actId="14100"/>
          <ac:picMkLst>
            <pc:docMk/>
            <pc:sldMk cId="3502397275" sldId="277"/>
            <ac:picMk id="4" creationId="{28FEEB07-4503-421C-AA92-46595E051CD7}"/>
          </ac:picMkLst>
        </pc:picChg>
      </pc:sldChg>
      <pc:sldChg chg="addSp modSp new modNotes">
        <pc:chgData name="Chloe Lovell" userId="Sp2Yu+Rghho0ClA6uwybJghi8Cth4D+L6dK62vTzJ8s=" providerId="None" clId="Web-{75C1A0A3-1364-425C-A5DB-AA1398115973}" dt="2020-06-10T10:13:15.972" v="341"/>
        <pc:sldMkLst>
          <pc:docMk/>
          <pc:sldMk cId="3841678842" sldId="278"/>
        </pc:sldMkLst>
        <pc:spChg chg="mod">
          <ac:chgData name="Chloe Lovell" userId="Sp2Yu+Rghho0ClA6uwybJghi8Cth4D+L6dK62vTzJ8s=" providerId="None" clId="Web-{75C1A0A3-1364-425C-A5DB-AA1398115973}" dt="2020-06-10T10:10:17.815" v="287" actId="1076"/>
          <ac:spMkLst>
            <pc:docMk/>
            <pc:sldMk cId="3841678842" sldId="278"/>
            <ac:spMk id="2" creationId="{8BD5E60B-7386-4915-9327-FA72E978F88D}"/>
          </ac:spMkLst>
        </pc:spChg>
        <pc:spChg chg="mod">
          <ac:chgData name="Chloe Lovell" userId="Sp2Yu+Rghho0ClA6uwybJghi8Cth4D+L6dK62vTzJ8s=" providerId="None" clId="Web-{75C1A0A3-1364-425C-A5DB-AA1398115973}" dt="2020-06-10T10:12:45.066" v="310" actId="1076"/>
          <ac:spMkLst>
            <pc:docMk/>
            <pc:sldMk cId="3841678842" sldId="278"/>
            <ac:spMk id="3" creationId="{0E316B58-5CA8-4316-99B0-5CD059B84463}"/>
          </ac:spMkLst>
        </pc:spChg>
        <pc:picChg chg="add mod">
          <ac:chgData name="Chloe Lovell" userId="Sp2Yu+Rghho0ClA6uwybJghi8Cth4D+L6dK62vTzJ8s=" providerId="None" clId="Web-{75C1A0A3-1364-425C-A5DB-AA1398115973}" dt="2020-06-10T10:09:51.986" v="283" actId="1076"/>
          <ac:picMkLst>
            <pc:docMk/>
            <pc:sldMk cId="3841678842" sldId="278"/>
            <ac:picMk id="4" creationId="{5199D490-C985-441A-B87C-D08B237C5D0B}"/>
          </ac:picMkLst>
        </pc:picChg>
      </pc:sldChg>
      <pc:sldChg chg="addSp delSp modSp new modNotes">
        <pc:chgData name="Chloe Lovell" userId="Sp2Yu+Rghho0ClA6uwybJghi8Cth4D+L6dK62vTzJ8s=" providerId="None" clId="Web-{75C1A0A3-1364-425C-A5DB-AA1398115973}" dt="2020-06-10T10:23:35.789" v="610"/>
        <pc:sldMkLst>
          <pc:docMk/>
          <pc:sldMk cId="3161525381" sldId="279"/>
        </pc:sldMkLst>
        <pc:spChg chg="add del">
          <ac:chgData name="Chloe Lovell" userId="Sp2Yu+Rghho0ClA6uwybJghi8Cth4D+L6dK62vTzJ8s=" providerId="None" clId="Web-{75C1A0A3-1364-425C-A5DB-AA1398115973}" dt="2020-06-10T10:21:29.866" v="491"/>
          <ac:spMkLst>
            <pc:docMk/>
            <pc:sldMk cId="3161525381" sldId="279"/>
            <ac:spMk id="2" creationId="{7B6173BF-AA0E-4AEA-BCCA-E2A1B692B60A}"/>
          </ac:spMkLst>
        </pc:spChg>
        <pc:spChg chg="add del mod">
          <ac:chgData name="Chloe Lovell" userId="Sp2Yu+Rghho0ClA6uwybJghi8Cth4D+L6dK62vTzJ8s=" providerId="None" clId="Web-{75C1A0A3-1364-425C-A5DB-AA1398115973}" dt="2020-06-10T10:22:41.445" v="553" actId="1076"/>
          <ac:spMkLst>
            <pc:docMk/>
            <pc:sldMk cId="3161525381" sldId="279"/>
            <ac:spMk id="3" creationId="{DE1E9B27-4522-465C-81D1-1320601D36F6}"/>
          </ac:spMkLst>
        </pc:spChg>
        <pc:spChg chg="add del mod">
          <ac:chgData name="Chloe Lovell" userId="Sp2Yu+Rghho0ClA6uwybJghi8Cth4D+L6dK62vTzJ8s=" providerId="None" clId="Web-{75C1A0A3-1364-425C-A5DB-AA1398115973}" dt="2020-06-10T10:21:20.538" v="488"/>
          <ac:spMkLst>
            <pc:docMk/>
            <pc:sldMk cId="3161525381" sldId="279"/>
            <ac:spMk id="6" creationId="{3E0AFC85-B293-418B-91C5-139558B3B4ED}"/>
          </ac:spMkLst>
        </pc:spChg>
        <pc:picChg chg="add del mod ord">
          <ac:chgData name="Chloe Lovell" userId="Sp2Yu+Rghho0ClA6uwybJghi8Cth4D+L6dK62vTzJ8s=" providerId="None" clId="Web-{75C1A0A3-1364-425C-A5DB-AA1398115973}" dt="2020-06-10T10:21:22.960" v="489"/>
          <ac:picMkLst>
            <pc:docMk/>
            <pc:sldMk cId="3161525381" sldId="279"/>
            <ac:picMk id="4" creationId="{4457A4FD-F37A-4EFE-A4B4-AB214CD93ACF}"/>
          </ac:picMkLst>
        </pc:picChg>
        <pc:picChg chg="add mod">
          <ac:chgData name="Chloe Lovell" userId="Sp2Yu+Rghho0ClA6uwybJghi8Cth4D+L6dK62vTzJ8s=" providerId="None" clId="Web-{75C1A0A3-1364-425C-A5DB-AA1398115973}" dt="2020-06-10T10:22:04.195" v="544" actId="14100"/>
          <ac:picMkLst>
            <pc:docMk/>
            <pc:sldMk cId="3161525381" sldId="279"/>
            <ac:picMk id="7" creationId="{AFCD8E9D-A243-41B7-9935-983B01243181}"/>
          </ac:picMkLst>
        </pc:picChg>
      </pc:sldChg>
    </pc:docChg>
  </pc:docChgLst>
  <pc:docChgLst>
    <pc:chgData clId="Web-{D4CA62F8-9C42-4092-AD9D-F5D700D2DA50}"/>
    <pc:docChg chg="addSld modSld">
      <pc:chgData name="" userId="" providerId="" clId="Web-{D4CA62F8-9C42-4092-AD9D-F5D700D2DA50}" dt="2020-08-06T14:59:55.907" v="66" actId="20577"/>
      <pc:docMkLst>
        <pc:docMk/>
      </pc:docMkLst>
      <pc:sldChg chg="modSp new">
        <pc:chgData name="" userId="" providerId="" clId="Web-{D4CA62F8-9C42-4092-AD9D-F5D700D2DA50}" dt="2020-08-06T14:59:55.907" v="65" actId="20577"/>
        <pc:sldMkLst>
          <pc:docMk/>
          <pc:sldMk cId="2378558307" sldId="280"/>
        </pc:sldMkLst>
        <pc:spChg chg="mod">
          <ac:chgData name="" userId="" providerId="" clId="Web-{D4CA62F8-9C42-4092-AD9D-F5D700D2DA50}" dt="2020-08-06T14:59:21.125" v="32" actId="20577"/>
          <ac:spMkLst>
            <pc:docMk/>
            <pc:sldMk cId="2378558307" sldId="280"/>
            <ac:spMk id="2" creationId="{DBAA2790-05E5-46AC-8F64-0C60F3343EBA}"/>
          </ac:spMkLst>
        </pc:spChg>
        <pc:spChg chg="mod">
          <ac:chgData name="" userId="" providerId="" clId="Web-{D4CA62F8-9C42-4092-AD9D-F5D700D2DA50}" dt="2020-08-06T14:59:55.907" v="65" actId="20577"/>
          <ac:spMkLst>
            <pc:docMk/>
            <pc:sldMk cId="2378558307" sldId="280"/>
            <ac:spMk id="6" creationId="{623B4C2F-658F-4AF6-959D-FDABDA5F527C}"/>
          </ac:spMkLst>
        </pc:spChg>
      </pc:sldChg>
    </pc:docChg>
  </pc:docChgLst>
  <pc:docChgLst>
    <pc:chgData clId="Web-{4987DA2C-805D-4FA9-A589-5BAB4CED65BE}"/>
    <pc:docChg chg="modSld">
      <pc:chgData name="" userId="" providerId="" clId="Web-{4987DA2C-805D-4FA9-A589-5BAB4CED65BE}" dt="2020-05-19T16:10:55.972" v="397"/>
      <pc:docMkLst>
        <pc:docMk/>
      </pc:docMkLst>
      <pc:sldChg chg="modSp">
        <pc:chgData name="" userId="" providerId="" clId="Web-{4987DA2C-805D-4FA9-A589-5BAB4CED65BE}" dt="2020-05-19T16:03:49.263" v="82" actId="20577"/>
        <pc:sldMkLst>
          <pc:docMk/>
          <pc:sldMk cId="246439720" sldId="256"/>
        </pc:sldMkLst>
        <pc:spChg chg="mod">
          <ac:chgData name="" userId="" providerId="" clId="Web-{4987DA2C-805D-4FA9-A589-5BAB4CED65BE}" dt="2020-05-19T16:03:49.263" v="82" actId="20577"/>
          <ac:spMkLst>
            <pc:docMk/>
            <pc:sldMk cId="246439720" sldId="256"/>
            <ac:spMk id="3" creationId="{60C0543F-9FD0-4F4D-BCA6-999C632CC633}"/>
          </ac:spMkLst>
        </pc:spChg>
      </pc:sldChg>
      <pc:sldChg chg="modNotes">
        <pc:chgData name="" userId="" providerId="" clId="Web-{4987DA2C-805D-4FA9-A589-5BAB4CED65BE}" dt="2020-05-19T16:05:54.484" v="181"/>
        <pc:sldMkLst>
          <pc:docMk/>
          <pc:sldMk cId="3467090503" sldId="257"/>
        </pc:sldMkLst>
      </pc:sldChg>
      <pc:sldChg chg="modNotes">
        <pc:chgData name="" userId="" providerId="" clId="Web-{4987DA2C-805D-4FA9-A589-5BAB4CED65BE}" dt="2020-05-19T16:06:08.078" v="191"/>
        <pc:sldMkLst>
          <pc:docMk/>
          <pc:sldMk cId="3098816573" sldId="258"/>
        </pc:sldMkLst>
      </pc:sldChg>
      <pc:sldChg chg="modNotes">
        <pc:chgData name="" userId="" providerId="" clId="Web-{4987DA2C-805D-4FA9-A589-5BAB4CED65BE}" dt="2020-05-19T16:10:55.972" v="397"/>
        <pc:sldMkLst>
          <pc:docMk/>
          <pc:sldMk cId="35499856" sldId="260"/>
        </pc:sldMkLst>
      </pc:sldChg>
      <pc:sldChg chg="modNotes">
        <pc:chgData name="" userId="" providerId="" clId="Web-{4987DA2C-805D-4FA9-A589-5BAB4CED65BE}" dt="2020-05-19T16:05:58.515" v="183"/>
        <pc:sldMkLst>
          <pc:docMk/>
          <pc:sldMk cId="4069883263" sldId="262"/>
        </pc:sldMkLst>
      </pc:sldChg>
    </pc:docChg>
  </pc:docChgLst>
  <pc:docChgLst>
    <pc:chgData name="Chloe Lovell" userId="Sp2Yu+Rghho0ClA6uwybJghi8Cth4D+L6dK62vTzJ8s=" providerId="None" clId="Web-{29918115-D7E4-48E4-8577-12C9E8CD968C}"/>
    <pc:docChg chg="modSld">
      <pc:chgData name="Chloe Lovell" userId="Sp2Yu+Rghho0ClA6uwybJghi8Cth4D+L6dK62vTzJ8s=" providerId="None" clId="Web-{29918115-D7E4-48E4-8577-12C9E8CD968C}" dt="2020-06-02T15:38:21.517" v="9" actId="20577"/>
      <pc:docMkLst>
        <pc:docMk/>
      </pc:docMkLst>
      <pc:sldChg chg="modSp">
        <pc:chgData name="Chloe Lovell" userId="Sp2Yu+Rghho0ClA6uwybJghi8Cth4D+L6dK62vTzJ8s=" providerId="None" clId="Web-{29918115-D7E4-48E4-8577-12C9E8CD968C}" dt="2020-06-02T15:38:21.517" v="8" actId="20577"/>
        <pc:sldMkLst>
          <pc:docMk/>
          <pc:sldMk cId="2957226966" sldId="268"/>
        </pc:sldMkLst>
        <pc:spChg chg="mod">
          <ac:chgData name="Chloe Lovell" userId="Sp2Yu+Rghho0ClA6uwybJghi8Cth4D+L6dK62vTzJ8s=" providerId="None" clId="Web-{29918115-D7E4-48E4-8577-12C9E8CD968C}" dt="2020-06-02T15:38:21.517" v="8" actId="20577"/>
          <ac:spMkLst>
            <pc:docMk/>
            <pc:sldMk cId="2957226966" sldId="268"/>
            <ac:spMk id="3" creationId="{087EF6A4-2203-A446-A1E0-FBE9F38B0E4C}"/>
          </ac:spMkLst>
        </pc:spChg>
      </pc:sldChg>
    </pc:docChg>
  </pc:docChgLst>
  <pc:docChgLst>
    <pc:chgData name="Chloe Lovell" userId="Sp2Yu+Rghho0ClA6uwybJghi8Cth4D+L6dK62vTzJ8s=" providerId="None" clId="Web-{8EBFB01E-8F6F-4B13-8275-E69AF3AA5B0A}"/>
    <pc:docChg chg="addSld modSld">
      <pc:chgData name="Chloe Lovell" userId="Sp2Yu+Rghho0ClA6uwybJghi8Cth4D+L6dK62vTzJ8s=" providerId="None" clId="Web-{8EBFB01E-8F6F-4B13-8275-E69AF3AA5B0A}" dt="2020-06-04T15:26:29.754" v="60"/>
      <pc:docMkLst>
        <pc:docMk/>
      </pc:docMkLst>
      <pc:sldChg chg="addSp delSp modSp new modNotes">
        <pc:chgData name="Chloe Lovell" userId="Sp2Yu+Rghho0ClA6uwybJghi8Cth4D+L6dK62vTzJ8s=" providerId="None" clId="Web-{8EBFB01E-8F6F-4B13-8275-E69AF3AA5B0A}" dt="2020-06-04T15:26:29.754" v="60"/>
        <pc:sldMkLst>
          <pc:docMk/>
          <pc:sldMk cId="3502397275" sldId="277"/>
        </pc:sldMkLst>
        <pc:spChg chg="mod">
          <ac:chgData name="Chloe Lovell" userId="Sp2Yu+Rghho0ClA6uwybJghi8Cth4D+L6dK62vTzJ8s=" providerId="None" clId="Web-{8EBFB01E-8F6F-4B13-8275-E69AF3AA5B0A}" dt="2020-06-04T15:21:10.452" v="17"/>
          <ac:spMkLst>
            <pc:docMk/>
            <pc:sldMk cId="3502397275" sldId="277"/>
            <ac:spMk id="2" creationId="{39957103-DD3B-447A-A870-ACA61B37D0DC}"/>
          </ac:spMkLst>
        </pc:spChg>
        <pc:spChg chg="add del mod">
          <ac:chgData name="Chloe Lovell" userId="Sp2Yu+Rghho0ClA6uwybJghi8Cth4D+L6dK62vTzJ8s=" providerId="None" clId="Web-{8EBFB01E-8F6F-4B13-8275-E69AF3AA5B0A}" dt="2020-06-04T15:23:37.305" v="23" actId="20577"/>
          <ac:spMkLst>
            <pc:docMk/>
            <pc:sldMk cId="3502397275" sldId="277"/>
            <ac:spMk id="3" creationId="{121A3E73-03F0-4E9F-AD3C-C008D4CADDA8}"/>
          </ac:spMkLst>
        </pc:spChg>
        <pc:spChg chg="add mod">
          <ac:chgData name="Chloe Lovell" userId="Sp2Yu+Rghho0ClA6uwybJghi8Cth4D+L6dK62vTzJ8s=" providerId="None" clId="Web-{8EBFB01E-8F6F-4B13-8275-E69AF3AA5B0A}" dt="2020-06-04T15:26:06.674" v="40" actId="1076"/>
          <ac:spMkLst>
            <pc:docMk/>
            <pc:sldMk cId="3502397275" sldId="277"/>
            <ac:spMk id="5" creationId="{3DFEE1CB-58F9-49E6-B227-E4A7C82595CF}"/>
          </ac:spMkLst>
        </pc:spChg>
        <pc:picChg chg="add mod modCrop">
          <ac:chgData name="Chloe Lovell" userId="Sp2Yu+Rghho0ClA6uwybJghi8Cth4D+L6dK62vTzJ8s=" providerId="None" clId="Web-{8EBFB01E-8F6F-4B13-8275-E69AF3AA5B0A}" dt="2020-06-04T15:26:13.206" v="41" actId="1076"/>
          <ac:picMkLst>
            <pc:docMk/>
            <pc:sldMk cId="3502397275" sldId="277"/>
            <ac:picMk id="4" creationId="{28FEEB07-4503-421C-AA92-46595E051CD7}"/>
          </ac:picMkLst>
        </pc:picChg>
      </pc:sldChg>
    </pc:docChg>
  </pc:docChgLst>
  <pc:docChgLst>
    <pc:chgData clId="Web-{09B86643-6437-4AA6-8E2C-F0F21F72EF49}"/>
    <pc:docChg chg="modSld">
      <pc:chgData name="" userId="" providerId="" clId="Web-{09B86643-6437-4AA6-8E2C-F0F21F72EF49}" dt="2020-05-19T15:42:20.995" v="43"/>
      <pc:docMkLst>
        <pc:docMk/>
      </pc:docMkLst>
      <pc:sldChg chg="modSp">
        <pc:chgData name="" userId="" providerId="" clId="Web-{09B86643-6437-4AA6-8E2C-F0F21F72EF49}" dt="2020-05-19T15:24:04.339" v="0" actId="1076"/>
        <pc:sldMkLst>
          <pc:docMk/>
          <pc:sldMk cId="3467090503" sldId="257"/>
        </pc:sldMkLst>
        <pc:picChg chg="mod">
          <ac:chgData name="" userId="" providerId="" clId="Web-{09B86643-6437-4AA6-8E2C-F0F21F72EF49}" dt="2020-05-19T15:24:04.339" v="0" actId="1076"/>
          <ac:picMkLst>
            <pc:docMk/>
            <pc:sldMk cId="3467090503" sldId="257"/>
            <ac:picMk id="1025" creationId="{DC9EEA68-DD5C-8842-AFC8-392FE9EF2E93}"/>
          </ac:picMkLst>
        </pc:picChg>
      </pc:sldChg>
      <pc:sldChg chg="addSp modSp modNotes">
        <pc:chgData name="" userId="" providerId="" clId="Web-{09B86643-6437-4AA6-8E2C-F0F21F72EF49}" dt="2020-05-19T15:42:20.995" v="43"/>
        <pc:sldMkLst>
          <pc:docMk/>
          <pc:sldMk cId="3098816573" sldId="258"/>
        </pc:sldMkLst>
        <pc:spChg chg="mod">
          <ac:chgData name="" userId="" providerId="" clId="Web-{09B86643-6437-4AA6-8E2C-F0F21F72EF49}" dt="2020-05-19T15:25:38.888" v="5" actId="20577"/>
          <ac:spMkLst>
            <pc:docMk/>
            <pc:sldMk cId="3098816573" sldId="258"/>
            <ac:spMk id="3" creationId="{3013D476-9A27-464B-8FBF-11061C9DE3CA}"/>
          </ac:spMkLst>
        </pc:spChg>
        <pc:picChg chg="add mod">
          <ac:chgData name="" userId="" providerId="" clId="Web-{09B86643-6437-4AA6-8E2C-F0F21F72EF49}" dt="2020-05-19T15:26:36.357" v="12" actId="14100"/>
          <ac:picMkLst>
            <pc:docMk/>
            <pc:sldMk cId="3098816573" sldId="258"/>
            <ac:picMk id="4" creationId="{91C1ABBE-E125-4285-A6DC-B5EBB25FCA27}"/>
          </ac:picMkLst>
        </pc:picChg>
      </pc:sldChg>
    </pc:docChg>
  </pc:docChgLst>
  <pc:docChgLst>
    <pc:chgData clId="Web-{9199B185-6F97-4D6E-87A7-4E2B4774D60C}"/>
    <pc:docChg chg="addSld delSld modSld sldOrd">
      <pc:chgData name="" userId="" providerId="" clId="Web-{9199B185-6F97-4D6E-87A7-4E2B4774D60C}" dt="2020-05-20T08:36:40.140" v="2116" actId="20577"/>
      <pc:docMkLst>
        <pc:docMk/>
      </pc:docMkLst>
      <pc:sldChg chg="modSp">
        <pc:chgData name="" userId="" providerId="" clId="Web-{9199B185-6F97-4D6E-87A7-4E2B4774D60C}" dt="2020-05-20T08:29:31.639" v="1760" actId="20577"/>
        <pc:sldMkLst>
          <pc:docMk/>
          <pc:sldMk cId="3467090503" sldId="257"/>
        </pc:sldMkLst>
        <pc:spChg chg="mod">
          <ac:chgData name="" userId="" providerId="" clId="Web-{9199B185-6F97-4D6E-87A7-4E2B4774D60C}" dt="2020-05-20T08:29:16.467" v="1756" actId="20577"/>
          <ac:spMkLst>
            <pc:docMk/>
            <pc:sldMk cId="3467090503" sldId="257"/>
            <ac:spMk id="2" creationId="{71E6320A-8C1A-7C45-9B4E-1F89F4F51E56}"/>
          </ac:spMkLst>
        </pc:spChg>
        <pc:spChg chg="mod">
          <ac:chgData name="" userId="" providerId="" clId="Web-{9199B185-6F97-4D6E-87A7-4E2B4774D60C}" dt="2020-05-20T08:29:31.639" v="1760" actId="20577"/>
          <ac:spMkLst>
            <pc:docMk/>
            <pc:sldMk cId="3467090503" sldId="257"/>
            <ac:spMk id="3" creationId="{CB833FB2-BCE6-5C4D-92AB-7D43912A5D1B}"/>
          </ac:spMkLst>
        </pc:spChg>
        <pc:picChg chg="mod">
          <ac:chgData name="" userId="" providerId="" clId="Web-{9199B185-6F97-4D6E-87A7-4E2B4774D60C}" dt="2020-05-20T08:29:18.764" v="1759" actId="1076"/>
          <ac:picMkLst>
            <pc:docMk/>
            <pc:sldMk cId="3467090503" sldId="257"/>
            <ac:picMk id="1025" creationId="{DC9EEA68-DD5C-8842-AFC8-392FE9EF2E93}"/>
          </ac:picMkLst>
        </pc:picChg>
      </pc:sldChg>
      <pc:sldChg chg="modSp modNotes">
        <pc:chgData name="" userId="" providerId="" clId="Web-{9199B185-6F97-4D6E-87A7-4E2B4774D60C}" dt="2020-05-20T08:25:41.482" v="1569"/>
        <pc:sldMkLst>
          <pc:docMk/>
          <pc:sldMk cId="3098816573" sldId="258"/>
        </pc:sldMkLst>
        <pc:spChg chg="mod">
          <ac:chgData name="" userId="" providerId="" clId="Web-{9199B185-6F97-4D6E-87A7-4E2B4774D60C}" dt="2020-05-20T08:22:05.607" v="1386" actId="20577"/>
          <ac:spMkLst>
            <pc:docMk/>
            <pc:sldMk cId="3098816573" sldId="258"/>
            <ac:spMk id="2" creationId="{D08B2915-B76E-E445-89FD-72D365FF0A0A}"/>
          </ac:spMkLst>
        </pc:spChg>
        <pc:spChg chg="mod">
          <ac:chgData name="" userId="" providerId="" clId="Web-{9199B185-6F97-4D6E-87A7-4E2B4774D60C}" dt="2020-05-20T08:22:09.044" v="1389" actId="1076"/>
          <ac:spMkLst>
            <pc:docMk/>
            <pc:sldMk cId="3098816573" sldId="258"/>
            <ac:spMk id="3" creationId="{3013D476-9A27-464B-8FBF-11061C9DE3CA}"/>
          </ac:spMkLst>
        </pc:spChg>
      </pc:sldChg>
      <pc:sldChg chg="ord">
        <pc:chgData name="" userId="" providerId="" clId="Web-{9199B185-6F97-4D6E-87A7-4E2B4774D60C}" dt="2020-05-20T07:35:04.772" v="628"/>
        <pc:sldMkLst>
          <pc:docMk/>
          <pc:sldMk cId="3511168027" sldId="259"/>
        </pc:sldMkLst>
      </pc:sldChg>
      <pc:sldChg chg="modNotes">
        <pc:chgData name="" userId="" providerId="" clId="Web-{9199B185-6F97-4D6E-87A7-4E2B4774D60C}" dt="2020-05-20T08:19:35.091" v="1287"/>
        <pc:sldMkLst>
          <pc:docMk/>
          <pc:sldMk cId="3806712973" sldId="261"/>
        </pc:sldMkLst>
      </pc:sldChg>
      <pc:sldChg chg="modSp">
        <pc:chgData name="" userId="" providerId="" clId="Web-{9199B185-6F97-4D6E-87A7-4E2B4774D60C}" dt="2020-05-20T08:29:02.249" v="1751" actId="20577"/>
        <pc:sldMkLst>
          <pc:docMk/>
          <pc:sldMk cId="4069883263" sldId="262"/>
        </pc:sldMkLst>
        <pc:spChg chg="mod">
          <ac:chgData name="" userId="" providerId="" clId="Web-{9199B185-6F97-4D6E-87A7-4E2B4774D60C}" dt="2020-05-20T08:29:02.249" v="1751" actId="20577"/>
          <ac:spMkLst>
            <pc:docMk/>
            <pc:sldMk cId="4069883263" sldId="262"/>
            <ac:spMk id="2" creationId="{05032234-0429-4847-B31C-AEC17685F208}"/>
          </ac:spMkLst>
        </pc:spChg>
      </pc:sldChg>
      <pc:sldChg chg="modSp">
        <pc:chgData name="" userId="" providerId="" clId="Web-{9199B185-6F97-4D6E-87A7-4E2B4774D60C}" dt="2020-05-20T07:56:05.291" v="902" actId="20577"/>
        <pc:sldMkLst>
          <pc:docMk/>
          <pc:sldMk cId="299948481" sldId="263"/>
        </pc:sldMkLst>
        <pc:spChg chg="mod">
          <ac:chgData name="" userId="" providerId="" clId="Web-{9199B185-6F97-4D6E-87A7-4E2B4774D60C}" dt="2020-05-20T07:56:05.291" v="902" actId="20577"/>
          <ac:spMkLst>
            <pc:docMk/>
            <pc:sldMk cId="299948481" sldId="263"/>
            <ac:spMk id="3" creationId="{CF848195-F601-AA40-834C-2BD07F28DB00}"/>
          </ac:spMkLst>
        </pc:spChg>
      </pc:sldChg>
      <pc:sldChg chg="modSp">
        <pc:chgData name="" userId="" providerId="" clId="Web-{9199B185-6F97-4D6E-87A7-4E2B4774D60C}" dt="2020-05-20T08:28:18.530" v="1746" actId="20577"/>
        <pc:sldMkLst>
          <pc:docMk/>
          <pc:sldMk cId="2804182822" sldId="264"/>
        </pc:sldMkLst>
        <pc:spChg chg="mod">
          <ac:chgData name="" userId="" providerId="" clId="Web-{9199B185-6F97-4D6E-87A7-4E2B4774D60C}" dt="2020-05-20T08:28:18.530" v="1746" actId="20577"/>
          <ac:spMkLst>
            <pc:docMk/>
            <pc:sldMk cId="2804182822" sldId="264"/>
            <ac:spMk id="3" creationId="{D747D6F4-ED3B-2E49-95EC-AECEF262D89A}"/>
          </ac:spMkLst>
        </pc:spChg>
      </pc:sldChg>
      <pc:sldChg chg="modSp">
        <pc:chgData name="" userId="" providerId="" clId="Web-{9199B185-6F97-4D6E-87A7-4E2B4774D60C}" dt="2020-05-20T08:28:40.530" v="1748" actId="20577"/>
        <pc:sldMkLst>
          <pc:docMk/>
          <pc:sldMk cId="3874297582" sldId="265"/>
        </pc:sldMkLst>
        <pc:spChg chg="mod">
          <ac:chgData name="" userId="" providerId="" clId="Web-{9199B185-6F97-4D6E-87A7-4E2B4774D60C}" dt="2020-05-20T08:09:51.808" v="1114" actId="20577"/>
          <ac:spMkLst>
            <pc:docMk/>
            <pc:sldMk cId="3874297582" sldId="265"/>
            <ac:spMk id="2" creationId="{E2B27046-EAB4-E64A-B4D1-1635097DB864}"/>
          </ac:spMkLst>
        </pc:spChg>
        <pc:spChg chg="mod">
          <ac:chgData name="" userId="" providerId="" clId="Web-{9199B185-6F97-4D6E-87A7-4E2B4774D60C}" dt="2020-05-20T08:28:40.530" v="1748" actId="20577"/>
          <ac:spMkLst>
            <pc:docMk/>
            <pc:sldMk cId="3874297582" sldId="265"/>
            <ac:spMk id="3" creationId="{E3805617-AC10-D94D-A4A9-4AF1DA10D131}"/>
          </ac:spMkLst>
        </pc:spChg>
      </pc:sldChg>
      <pc:sldChg chg="modSp">
        <pc:chgData name="" userId="" providerId="" clId="Web-{9199B185-6F97-4D6E-87A7-4E2B4774D60C}" dt="2020-05-20T08:08:53.589" v="1101" actId="20577"/>
        <pc:sldMkLst>
          <pc:docMk/>
          <pc:sldMk cId="185048860" sldId="266"/>
        </pc:sldMkLst>
        <pc:spChg chg="mod">
          <ac:chgData name="" userId="" providerId="" clId="Web-{9199B185-6F97-4D6E-87A7-4E2B4774D60C}" dt="2020-05-20T08:08:53.589" v="1101" actId="20577"/>
          <ac:spMkLst>
            <pc:docMk/>
            <pc:sldMk cId="185048860" sldId="266"/>
            <ac:spMk id="2" creationId="{5D2C8E00-0405-4A48-B317-580DE0F03581}"/>
          </ac:spMkLst>
        </pc:spChg>
        <pc:spChg chg="mod">
          <ac:chgData name="" userId="" providerId="" clId="Web-{9199B185-6F97-4D6E-87A7-4E2B4774D60C}" dt="2020-05-20T08:08:47.121" v="1098" actId="1076"/>
          <ac:spMkLst>
            <pc:docMk/>
            <pc:sldMk cId="185048860" sldId="266"/>
            <ac:spMk id="3" creationId="{2B5BCA68-D635-6A49-BC58-55205D9CA7C5}"/>
          </ac:spMkLst>
        </pc:spChg>
      </pc:sldChg>
      <pc:sldChg chg="addSp modSp modNotes">
        <pc:chgData name="" userId="" providerId="" clId="Web-{9199B185-6F97-4D6E-87A7-4E2B4774D60C}" dt="2020-05-20T08:09:35.027" v="1111" actId="1076"/>
        <pc:sldMkLst>
          <pc:docMk/>
          <pc:sldMk cId="213284629" sldId="267"/>
        </pc:sldMkLst>
        <pc:spChg chg="mod">
          <ac:chgData name="" userId="" providerId="" clId="Web-{9199B185-6F97-4D6E-87A7-4E2B4774D60C}" dt="2020-05-20T08:09:35.027" v="1111" actId="1076"/>
          <ac:spMkLst>
            <pc:docMk/>
            <pc:sldMk cId="213284629" sldId="267"/>
            <ac:spMk id="2" creationId="{E2CD779F-BF57-E143-95C2-0FFF2649E8FD}"/>
          </ac:spMkLst>
        </pc:spChg>
        <pc:spChg chg="mod">
          <ac:chgData name="" userId="" providerId="" clId="Web-{9199B185-6F97-4D6E-87A7-4E2B4774D60C}" dt="2020-05-20T07:18:49.731" v="268" actId="20577"/>
          <ac:spMkLst>
            <pc:docMk/>
            <pc:sldMk cId="213284629" sldId="267"/>
            <ac:spMk id="3" creationId="{E2C8319B-ED79-6843-921F-3437D4EA406B}"/>
          </ac:spMkLst>
        </pc:spChg>
        <pc:picChg chg="add mod">
          <ac:chgData name="" userId="" providerId="" clId="Web-{9199B185-6F97-4D6E-87A7-4E2B4774D60C}" dt="2020-05-20T07:19:08.856" v="275" actId="1076"/>
          <ac:picMkLst>
            <pc:docMk/>
            <pc:sldMk cId="213284629" sldId="267"/>
            <ac:picMk id="4" creationId="{FCEDBD3A-BEA7-4A80-AF67-3BC684E03771}"/>
          </ac:picMkLst>
        </pc:picChg>
      </pc:sldChg>
      <pc:sldChg chg="modSp modNotes">
        <pc:chgData name="" userId="" providerId="" clId="Web-{9199B185-6F97-4D6E-87A7-4E2B4774D60C}" dt="2020-05-20T08:36:40.140" v="2115" actId="20577"/>
        <pc:sldMkLst>
          <pc:docMk/>
          <pc:sldMk cId="2957226966" sldId="268"/>
        </pc:sldMkLst>
        <pc:spChg chg="mod">
          <ac:chgData name="" userId="" providerId="" clId="Web-{9199B185-6F97-4D6E-87A7-4E2B4774D60C}" dt="2020-05-20T08:30:08.983" v="1800" actId="20577"/>
          <ac:spMkLst>
            <pc:docMk/>
            <pc:sldMk cId="2957226966" sldId="268"/>
            <ac:spMk id="2" creationId="{2E25097C-605B-C34E-95B7-8D4831735E44}"/>
          </ac:spMkLst>
        </pc:spChg>
        <pc:spChg chg="mod">
          <ac:chgData name="" userId="" providerId="" clId="Web-{9199B185-6F97-4D6E-87A7-4E2B4774D60C}" dt="2020-05-20T08:36:40.140" v="2115" actId="20577"/>
          <ac:spMkLst>
            <pc:docMk/>
            <pc:sldMk cId="2957226966" sldId="268"/>
            <ac:spMk id="3" creationId="{087EF6A4-2203-A446-A1E0-FBE9F38B0E4C}"/>
          </ac:spMkLst>
        </pc:spChg>
      </pc:sldChg>
      <pc:sldChg chg="addSp modSp new modNotes">
        <pc:chgData name="" userId="" providerId="" clId="Web-{9199B185-6F97-4D6E-87A7-4E2B4774D60C}" dt="2020-05-20T08:26:19.529" v="1597"/>
        <pc:sldMkLst>
          <pc:docMk/>
          <pc:sldMk cId="2068822027" sldId="269"/>
        </pc:sldMkLst>
        <pc:spChg chg="mod">
          <ac:chgData name="" userId="" providerId="" clId="Web-{9199B185-6F97-4D6E-87A7-4E2B4774D60C}" dt="2020-05-20T07:21:44.466" v="386" actId="20577"/>
          <ac:spMkLst>
            <pc:docMk/>
            <pc:sldMk cId="2068822027" sldId="269"/>
            <ac:spMk id="2" creationId="{AD3991C6-87BC-4366-B77A-47EAF0B29946}"/>
          </ac:spMkLst>
        </pc:spChg>
        <pc:spChg chg="mod">
          <ac:chgData name="" userId="" providerId="" clId="Web-{9199B185-6F97-4D6E-87A7-4E2B4774D60C}" dt="2020-05-20T07:27:51.299" v="574" actId="20577"/>
          <ac:spMkLst>
            <pc:docMk/>
            <pc:sldMk cId="2068822027" sldId="269"/>
            <ac:spMk id="3" creationId="{34F5A578-EE53-44CB-A448-07F079C4CB20}"/>
          </ac:spMkLst>
        </pc:spChg>
        <pc:picChg chg="add mod ord">
          <ac:chgData name="" userId="" providerId="" clId="Web-{9199B185-6F97-4D6E-87A7-4E2B4774D60C}" dt="2020-05-20T07:28:23.781" v="583" actId="1076"/>
          <ac:picMkLst>
            <pc:docMk/>
            <pc:sldMk cId="2068822027" sldId="269"/>
            <ac:picMk id="4" creationId="{3C6C018B-3059-4B30-9536-26785B9324DF}"/>
          </ac:picMkLst>
        </pc:picChg>
      </pc:sldChg>
      <pc:sldChg chg="addSp delSp modSp new modNotes">
        <pc:chgData name="" userId="" providerId="" clId="Web-{9199B185-6F97-4D6E-87A7-4E2B4774D60C}" dt="2020-05-20T07:52:53.853" v="779"/>
        <pc:sldMkLst>
          <pc:docMk/>
          <pc:sldMk cId="1978660740" sldId="270"/>
        </pc:sldMkLst>
        <pc:spChg chg="mod">
          <ac:chgData name="" userId="" providerId="" clId="Web-{9199B185-6F97-4D6E-87A7-4E2B4774D60C}" dt="2020-05-20T07:48:10.883" v="656" actId="1076"/>
          <ac:spMkLst>
            <pc:docMk/>
            <pc:sldMk cId="1978660740" sldId="270"/>
            <ac:spMk id="2" creationId="{BBB525E3-3402-4C6F-BD1E-FFF9FF058A2C}"/>
          </ac:spMkLst>
        </pc:spChg>
        <pc:spChg chg="del">
          <ac:chgData name="" userId="" providerId="" clId="Web-{9199B185-6F97-4D6E-87A7-4E2B4774D60C}" dt="2020-05-20T07:46:35.508" v="637"/>
          <ac:spMkLst>
            <pc:docMk/>
            <pc:sldMk cId="1978660740" sldId="270"/>
            <ac:spMk id="3" creationId="{E54ACAC0-6737-4F97-92E4-2595230EA33B}"/>
          </ac:spMkLst>
        </pc:spChg>
        <pc:picChg chg="add mod ord">
          <ac:chgData name="" userId="" providerId="" clId="Web-{9199B185-6F97-4D6E-87A7-4E2B4774D60C}" dt="2020-05-20T07:47:49.102" v="655" actId="14100"/>
          <ac:picMkLst>
            <pc:docMk/>
            <pc:sldMk cId="1978660740" sldId="270"/>
            <ac:picMk id="4" creationId="{B12E98D1-4A41-4323-BD42-0E5B3440A5C2}"/>
          </ac:picMkLst>
        </pc:picChg>
      </pc:sldChg>
      <pc:sldChg chg="addSp delSp modSp new modNotes">
        <pc:chgData name="" userId="" providerId="" clId="Web-{9199B185-6F97-4D6E-87A7-4E2B4774D60C}" dt="2020-05-20T08:00:03.635" v="1028"/>
        <pc:sldMkLst>
          <pc:docMk/>
          <pc:sldMk cId="540649810" sldId="271"/>
        </pc:sldMkLst>
        <pc:spChg chg="mod">
          <ac:chgData name="" userId="" providerId="" clId="Web-{9199B185-6F97-4D6E-87A7-4E2B4774D60C}" dt="2020-05-20T07:57:12.869" v="925" actId="1076"/>
          <ac:spMkLst>
            <pc:docMk/>
            <pc:sldMk cId="540649810" sldId="271"/>
            <ac:spMk id="2" creationId="{08BD2AE2-F3D0-4A76-BD85-E8B7BFF5399B}"/>
          </ac:spMkLst>
        </pc:spChg>
        <pc:spChg chg="del">
          <ac:chgData name="" userId="" providerId="" clId="Web-{9199B185-6F97-4D6E-87A7-4E2B4774D60C}" dt="2020-05-20T07:56:42.916" v="918"/>
          <ac:spMkLst>
            <pc:docMk/>
            <pc:sldMk cId="540649810" sldId="271"/>
            <ac:spMk id="3" creationId="{19C5FED6-629D-4D68-9747-3F5453D22C67}"/>
          </ac:spMkLst>
        </pc:spChg>
        <pc:picChg chg="add mod ord">
          <ac:chgData name="" userId="" providerId="" clId="Web-{9199B185-6F97-4D6E-87A7-4E2B4774D60C}" dt="2020-05-20T07:57:07.682" v="924" actId="1076"/>
          <ac:picMkLst>
            <pc:docMk/>
            <pc:sldMk cId="540649810" sldId="271"/>
            <ac:picMk id="4" creationId="{31F378B2-4C00-40DB-9964-AB6FD2A92D48}"/>
          </ac:picMkLst>
        </pc:picChg>
      </pc:sldChg>
      <pc:sldChg chg="delSp modSp new del">
        <pc:chgData name="" userId="" providerId="" clId="Web-{9199B185-6F97-4D6E-87A7-4E2B4774D60C}" dt="2020-05-20T08:08:33.152" v="1095"/>
        <pc:sldMkLst>
          <pc:docMk/>
          <pc:sldMk cId="3083235457" sldId="272"/>
        </pc:sldMkLst>
        <pc:spChg chg="mod">
          <ac:chgData name="" userId="" providerId="" clId="Web-{9199B185-6F97-4D6E-87A7-4E2B4774D60C}" dt="2020-05-20T08:00:09.401" v="1043" actId="20577"/>
          <ac:spMkLst>
            <pc:docMk/>
            <pc:sldMk cId="3083235457" sldId="272"/>
            <ac:spMk id="2" creationId="{B396C1E5-15A9-4783-AC4E-FBF3347D20A7}"/>
          </ac:spMkLst>
        </pc:spChg>
        <pc:spChg chg="del">
          <ac:chgData name="" userId="" providerId="" clId="Web-{9199B185-6F97-4D6E-87A7-4E2B4774D60C}" dt="2020-05-20T08:08:30.980" v="1094"/>
          <ac:spMkLst>
            <pc:docMk/>
            <pc:sldMk cId="3083235457" sldId="272"/>
            <ac:spMk id="3" creationId="{74ACA7CF-4EB8-4C61-B915-AD14285DB3C5}"/>
          </ac:spMkLst>
        </pc:spChg>
      </pc:sldChg>
    </pc:docChg>
  </pc:docChgLst>
  <pc:docChgLst>
    <pc:chgData clId="Web-{E335FE45-ED3F-42F5-B413-379F7364A1C9}"/>
    <pc:docChg chg="addSld modSld sldOrd addMainMaster delMainMaster">
      <pc:chgData name="" userId="" providerId="" clId="Web-{E335FE45-ED3F-42F5-B413-379F7364A1C9}" dt="2020-05-26T15:15:01.414" v="1439"/>
      <pc:docMkLst>
        <pc:docMk/>
      </pc:docMkLst>
      <pc:sldChg chg="modSp mod modClrScheme chgLayout">
        <pc:chgData name="" userId="" providerId="" clId="Web-{E335FE45-ED3F-42F5-B413-379F7364A1C9}" dt="2020-05-26T14:07:04.264" v="34"/>
        <pc:sldMkLst>
          <pc:docMk/>
          <pc:sldMk cId="246439720" sldId="256"/>
        </pc:sldMkLst>
        <pc:spChg chg="mod ord">
          <ac:chgData name="" userId="" providerId="" clId="Web-{E335FE45-ED3F-42F5-B413-379F7364A1C9}" dt="2020-05-26T14:07:04.264" v="34"/>
          <ac:spMkLst>
            <pc:docMk/>
            <pc:sldMk cId="246439720" sldId="256"/>
            <ac:spMk id="2" creationId="{DE9E1190-3B65-0B44-B19C-C3623A5E38FF}"/>
          </ac:spMkLst>
        </pc:spChg>
        <pc:spChg chg="mod ord">
          <ac:chgData name="" userId="" providerId="" clId="Web-{E335FE45-ED3F-42F5-B413-379F7364A1C9}" dt="2020-05-26T14:07:04.264" v="34"/>
          <ac:spMkLst>
            <pc:docMk/>
            <pc:sldMk cId="246439720" sldId="256"/>
            <ac:spMk id="3" creationId="{60C0543F-9FD0-4F4D-BCA6-999C632CC633}"/>
          </ac:spMkLst>
        </pc:spChg>
      </pc:sldChg>
      <pc:sldChg chg="modSp mod modClrScheme chgLayout">
        <pc:chgData name="" userId="" providerId="" clId="Web-{E335FE45-ED3F-42F5-B413-379F7364A1C9}" dt="2020-05-26T14:07:04.264" v="34"/>
        <pc:sldMkLst>
          <pc:docMk/>
          <pc:sldMk cId="3467090503" sldId="257"/>
        </pc:sldMkLst>
        <pc:spChg chg="mod ord">
          <ac:chgData name="" userId="" providerId="" clId="Web-{E335FE45-ED3F-42F5-B413-379F7364A1C9}" dt="2020-05-26T14:07:04.264" v="34"/>
          <ac:spMkLst>
            <pc:docMk/>
            <pc:sldMk cId="3467090503" sldId="257"/>
            <ac:spMk id="2" creationId="{71E6320A-8C1A-7C45-9B4E-1F89F4F51E56}"/>
          </ac:spMkLst>
        </pc:spChg>
        <pc:spChg chg="mod ord">
          <ac:chgData name="" userId="" providerId="" clId="Web-{E335FE45-ED3F-42F5-B413-379F7364A1C9}" dt="2020-05-26T14:07:04.264" v="34"/>
          <ac:spMkLst>
            <pc:docMk/>
            <pc:sldMk cId="3467090503" sldId="257"/>
            <ac:spMk id="3" creationId="{CB833FB2-BCE6-5C4D-92AB-7D43912A5D1B}"/>
          </ac:spMkLst>
        </pc:spChg>
      </pc:sldChg>
      <pc:sldChg chg="modSp mod modClrScheme chgLayout">
        <pc:chgData name="" userId="" providerId="" clId="Web-{E335FE45-ED3F-42F5-B413-379F7364A1C9}" dt="2020-05-26T14:07:04.264" v="34"/>
        <pc:sldMkLst>
          <pc:docMk/>
          <pc:sldMk cId="3098816573" sldId="258"/>
        </pc:sldMkLst>
        <pc:spChg chg="mod ord">
          <ac:chgData name="" userId="" providerId="" clId="Web-{E335FE45-ED3F-42F5-B413-379F7364A1C9}" dt="2020-05-26T14:07:04.264" v="34"/>
          <ac:spMkLst>
            <pc:docMk/>
            <pc:sldMk cId="3098816573" sldId="258"/>
            <ac:spMk id="2" creationId="{D08B2915-B76E-E445-89FD-72D365FF0A0A}"/>
          </ac:spMkLst>
        </pc:spChg>
        <pc:spChg chg="mod ord">
          <ac:chgData name="" userId="" providerId="" clId="Web-{E335FE45-ED3F-42F5-B413-379F7364A1C9}" dt="2020-05-26T14:07:04.264" v="34"/>
          <ac:spMkLst>
            <pc:docMk/>
            <pc:sldMk cId="3098816573" sldId="258"/>
            <ac:spMk id="3" creationId="{3013D476-9A27-464B-8FBF-11061C9DE3CA}"/>
          </ac:spMkLst>
        </pc:spChg>
      </pc:sldChg>
      <pc:sldChg chg="modSp mod modClrScheme chgLayout">
        <pc:chgData name="" userId="" providerId="" clId="Web-{E335FE45-ED3F-42F5-B413-379F7364A1C9}" dt="2020-05-26T14:07:04.264" v="34"/>
        <pc:sldMkLst>
          <pc:docMk/>
          <pc:sldMk cId="3511168027" sldId="259"/>
        </pc:sldMkLst>
        <pc:spChg chg="mod ord">
          <ac:chgData name="" userId="" providerId="" clId="Web-{E335FE45-ED3F-42F5-B413-379F7364A1C9}" dt="2020-05-26T14:07:04.264" v="34"/>
          <ac:spMkLst>
            <pc:docMk/>
            <pc:sldMk cId="3511168027" sldId="259"/>
            <ac:spMk id="2" creationId="{18AF643B-3B3B-C545-8E06-E6F1AD744544}"/>
          </ac:spMkLst>
        </pc:spChg>
        <pc:spChg chg="mod ord">
          <ac:chgData name="" userId="" providerId="" clId="Web-{E335FE45-ED3F-42F5-B413-379F7364A1C9}" dt="2020-05-26T14:07:04.264" v="34"/>
          <ac:spMkLst>
            <pc:docMk/>
            <pc:sldMk cId="3511168027" sldId="259"/>
            <ac:spMk id="3" creationId="{A53A1EA4-EB06-DD45-91D6-76383303E756}"/>
          </ac:spMkLst>
        </pc:spChg>
      </pc:sldChg>
      <pc:sldChg chg="modSp mod modClrScheme chgLayout">
        <pc:chgData name="" userId="" providerId="" clId="Web-{E335FE45-ED3F-42F5-B413-379F7364A1C9}" dt="2020-05-26T14:07:04.264" v="34"/>
        <pc:sldMkLst>
          <pc:docMk/>
          <pc:sldMk cId="35499856" sldId="260"/>
        </pc:sldMkLst>
        <pc:spChg chg="mod ord">
          <ac:chgData name="" userId="" providerId="" clId="Web-{E335FE45-ED3F-42F5-B413-379F7364A1C9}" dt="2020-05-26T14:07:04.264" v="34"/>
          <ac:spMkLst>
            <pc:docMk/>
            <pc:sldMk cId="35499856" sldId="260"/>
            <ac:spMk id="2" creationId="{B6BAF8C5-C397-FD46-AE68-9577C10591BA}"/>
          </ac:spMkLst>
        </pc:spChg>
        <pc:picChg chg="mod ord">
          <ac:chgData name="" userId="" providerId="" clId="Web-{E335FE45-ED3F-42F5-B413-379F7364A1C9}" dt="2020-05-26T14:07:04.264" v="34"/>
          <ac:picMkLst>
            <pc:docMk/>
            <pc:sldMk cId="35499856" sldId="260"/>
            <ac:picMk id="5" creationId="{4CA1C783-971B-E84F-A0CA-205CBD4AE6BD}"/>
          </ac:picMkLst>
        </pc:picChg>
      </pc:sldChg>
      <pc:sldChg chg="modSp mod modClrScheme chgLayout">
        <pc:chgData name="" userId="" providerId="" clId="Web-{E335FE45-ED3F-42F5-B413-379F7364A1C9}" dt="2020-05-26T14:07:04.264" v="34"/>
        <pc:sldMkLst>
          <pc:docMk/>
          <pc:sldMk cId="3806712973" sldId="261"/>
        </pc:sldMkLst>
        <pc:spChg chg="mod ord">
          <ac:chgData name="" userId="" providerId="" clId="Web-{E335FE45-ED3F-42F5-B413-379F7364A1C9}" dt="2020-05-26T14:07:04.264" v="34"/>
          <ac:spMkLst>
            <pc:docMk/>
            <pc:sldMk cId="3806712973" sldId="261"/>
            <ac:spMk id="2" creationId="{C029A5FD-1B89-F34C-B6BA-24778B9132BA}"/>
          </ac:spMkLst>
        </pc:spChg>
        <pc:picChg chg="mod ord">
          <ac:chgData name="" userId="" providerId="" clId="Web-{E335FE45-ED3F-42F5-B413-379F7364A1C9}" dt="2020-05-26T14:07:04.264" v="34"/>
          <ac:picMkLst>
            <pc:docMk/>
            <pc:sldMk cId="3806712973" sldId="261"/>
            <ac:picMk id="5" creationId="{C5056332-4DA2-E74B-B966-D3C5CE84A160}"/>
          </ac:picMkLst>
        </pc:picChg>
      </pc:sldChg>
      <pc:sldChg chg="modSp mod modClrScheme chgLayout">
        <pc:chgData name="" userId="" providerId="" clId="Web-{E335FE45-ED3F-42F5-B413-379F7364A1C9}" dt="2020-05-26T14:07:04.264" v="34"/>
        <pc:sldMkLst>
          <pc:docMk/>
          <pc:sldMk cId="4069883263" sldId="262"/>
        </pc:sldMkLst>
        <pc:spChg chg="mod ord">
          <ac:chgData name="" userId="" providerId="" clId="Web-{E335FE45-ED3F-42F5-B413-379F7364A1C9}" dt="2020-05-26T14:07:04.264" v="34"/>
          <ac:spMkLst>
            <pc:docMk/>
            <pc:sldMk cId="4069883263" sldId="262"/>
            <ac:spMk id="2" creationId="{05032234-0429-4847-B31C-AEC17685F208}"/>
          </ac:spMkLst>
        </pc:spChg>
        <pc:spChg chg="mod ord">
          <ac:chgData name="" userId="" providerId="" clId="Web-{E335FE45-ED3F-42F5-B413-379F7364A1C9}" dt="2020-05-26T14:07:04.264" v="34"/>
          <ac:spMkLst>
            <pc:docMk/>
            <pc:sldMk cId="4069883263" sldId="262"/>
            <ac:spMk id="7" creationId="{E5D99C3E-6B10-2F46-B780-5EC242822534}"/>
          </ac:spMkLst>
        </pc:spChg>
      </pc:sldChg>
      <pc:sldChg chg="modSp mod modClrScheme chgLayout">
        <pc:chgData name="" userId="" providerId="" clId="Web-{E335FE45-ED3F-42F5-B413-379F7364A1C9}" dt="2020-05-26T14:07:04.264" v="34"/>
        <pc:sldMkLst>
          <pc:docMk/>
          <pc:sldMk cId="299948481" sldId="263"/>
        </pc:sldMkLst>
        <pc:spChg chg="mod ord">
          <ac:chgData name="" userId="" providerId="" clId="Web-{E335FE45-ED3F-42F5-B413-379F7364A1C9}" dt="2020-05-26T14:07:04.264" v="34"/>
          <ac:spMkLst>
            <pc:docMk/>
            <pc:sldMk cId="299948481" sldId="263"/>
            <ac:spMk id="2" creationId="{63A5B515-9B91-FB4F-92BA-17832238C291}"/>
          </ac:spMkLst>
        </pc:spChg>
        <pc:spChg chg="mod ord">
          <ac:chgData name="" userId="" providerId="" clId="Web-{E335FE45-ED3F-42F5-B413-379F7364A1C9}" dt="2020-05-26T14:07:04.264" v="34"/>
          <ac:spMkLst>
            <pc:docMk/>
            <pc:sldMk cId="299948481" sldId="263"/>
            <ac:spMk id="3" creationId="{CF848195-F601-AA40-834C-2BD07F28DB00}"/>
          </ac:spMkLst>
        </pc:spChg>
      </pc:sldChg>
      <pc:sldChg chg="modSp mod modClrScheme chgLayout">
        <pc:chgData name="" userId="" providerId="" clId="Web-{E335FE45-ED3F-42F5-B413-379F7364A1C9}" dt="2020-05-26T14:07:04.264" v="34"/>
        <pc:sldMkLst>
          <pc:docMk/>
          <pc:sldMk cId="2804182822" sldId="264"/>
        </pc:sldMkLst>
        <pc:spChg chg="mod ord">
          <ac:chgData name="" userId="" providerId="" clId="Web-{E335FE45-ED3F-42F5-B413-379F7364A1C9}" dt="2020-05-26T14:07:04.264" v="34"/>
          <ac:spMkLst>
            <pc:docMk/>
            <pc:sldMk cId="2804182822" sldId="264"/>
            <ac:spMk id="2" creationId="{341C83CB-9D60-B847-B812-95DDFBBD2C20}"/>
          </ac:spMkLst>
        </pc:spChg>
        <pc:spChg chg="mod ord">
          <ac:chgData name="" userId="" providerId="" clId="Web-{E335FE45-ED3F-42F5-B413-379F7364A1C9}" dt="2020-05-26T14:07:04.264" v="34"/>
          <ac:spMkLst>
            <pc:docMk/>
            <pc:sldMk cId="2804182822" sldId="264"/>
            <ac:spMk id="3" creationId="{D747D6F4-ED3B-2E49-95EC-AECEF262D89A}"/>
          </ac:spMkLst>
        </pc:spChg>
      </pc:sldChg>
      <pc:sldChg chg="modSp mod modClrScheme chgLayout">
        <pc:chgData name="" userId="" providerId="" clId="Web-{E335FE45-ED3F-42F5-B413-379F7364A1C9}" dt="2020-05-26T14:07:04.264" v="34"/>
        <pc:sldMkLst>
          <pc:docMk/>
          <pc:sldMk cId="3874297582" sldId="265"/>
        </pc:sldMkLst>
        <pc:spChg chg="mod ord">
          <ac:chgData name="" userId="" providerId="" clId="Web-{E335FE45-ED3F-42F5-B413-379F7364A1C9}" dt="2020-05-26T14:07:04.264" v="34"/>
          <ac:spMkLst>
            <pc:docMk/>
            <pc:sldMk cId="3874297582" sldId="265"/>
            <ac:spMk id="2" creationId="{E2B27046-EAB4-E64A-B4D1-1635097DB864}"/>
          </ac:spMkLst>
        </pc:spChg>
        <pc:spChg chg="mod ord">
          <ac:chgData name="" userId="" providerId="" clId="Web-{E335FE45-ED3F-42F5-B413-379F7364A1C9}" dt="2020-05-26T14:07:04.264" v="34"/>
          <ac:spMkLst>
            <pc:docMk/>
            <pc:sldMk cId="3874297582" sldId="265"/>
            <ac:spMk id="3" creationId="{E3805617-AC10-D94D-A4A9-4AF1DA10D131}"/>
          </ac:spMkLst>
        </pc:spChg>
      </pc:sldChg>
      <pc:sldChg chg="modSp mod modClrScheme chgLayout">
        <pc:chgData name="" userId="" providerId="" clId="Web-{E335FE45-ED3F-42F5-B413-379F7364A1C9}" dt="2020-05-26T14:07:04.264" v="34"/>
        <pc:sldMkLst>
          <pc:docMk/>
          <pc:sldMk cId="185048860" sldId="266"/>
        </pc:sldMkLst>
        <pc:spChg chg="mod ord">
          <ac:chgData name="" userId="" providerId="" clId="Web-{E335FE45-ED3F-42F5-B413-379F7364A1C9}" dt="2020-05-26T14:07:04.264" v="34"/>
          <ac:spMkLst>
            <pc:docMk/>
            <pc:sldMk cId="185048860" sldId="266"/>
            <ac:spMk id="2" creationId="{5D2C8E00-0405-4A48-B317-580DE0F03581}"/>
          </ac:spMkLst>
        </pc:spChg>
        <pc:spChg chg="mod ord">
          <ac:chgData name="" userId="" providerId="" clId="Web-{E335FE45-ED3F-42F5-B413-379F7364A1C9}" dt="2020-05-26T14:07:04.264" v="34"/>
          <ac:spMkLst>
            <pc:docMk/>
            <pc:sldMk cId="185048860" sldId="266"/>
            <ac:spMk id="3" creationId="{2B5BCA68-D635-6A49-BC58-55205D9CA7C5}"/>
          </ac:spMkLst>
        </pc:spChg>
      </pc:sldChg>
      <pc:sldChg chg="modSp mod modClrScheme chgLayout">
        <pc:chgData name="" userId="" providerId="" clId="Web-{E335FE45-ED3F-42F5-B413-379F7364A1C9}" dt="2020-05-26T14:07:04.264" v="34"/>
        <pc:sldMkLst>
          <pc:docMk/>
          <pc:sldMk cId="213284629" sldId="267"/>
        </pc:sldMkLst>
        <pc:spChg chg="mod ord">
          <ac:chgData name="" userId="" providerId="" clId="Web-{E335FE45-ED3F-42F5-B413-379F7364A1C9}" dt="2020-05-26T14:07:04.264" v="34"/>
          <ac:spMkLst>
            <pc:docMk/>
            <pc:sldMk cId="213284629" sldId="267"/>
            <ac:spMk id="2" creationId="{E2CD779F-BF57-E143-95C2-0FFF2649E8FD}"/>
          </ac:spMkLst>
        </pc:spChg>
        <pc:spChg chg="mod ord">
          <ac:chgData name="" userId="" providerId="" clId="Web-{E335FE45-ED3F-42F5-B413-379F7364A1C9}" dt="2020-05-26T14:07:04.264" v="34"/>
          <ac:spMkLst>
            <pc:docMk/>
            <pc:sldMk cId="213284629" sldId="267"/>
            <ac:spMk id="3" creationId="{E2C8319B-ED79-6843-921F-3437D4EA406B}"/>
          </ac:spMkLst>
        </pc:spChg>
      </pc:sldChg>
      <pc:sldChg chg="modSp mod modClrScheme chgLayout">
        <pc:chgData name="" userId="" providerId="" clId="Web-{E335FE45-ED3F-42F5-B413-379F7364A1C9}" dt="2020-05-26T14:07:04.264" v="34"/>
        <pc:sldMkLst>
          <pc:docMk/>
          <pc:sldMk cId="2957226966" sldId="268"/>
        </pc:sldMkLst>
        <pc:spChg chg="mod ord">
          <ac:chgData name="" userId="" providerId="" clId="Web-{E335FE45-ED3F-42F5-B413-379F7364A1C9}" dt="2020-05-26T14:07:04.264" v="34"/>
          <ac:spMkLst>
            <pc:docMk/>
            <pc:sldMk cId="2957226966" sldId="268"/>
            <ac:spMk id="2" creationId="{2E25097C-605B-C34E-95B7-8D4831735E44}"/>
          </ac:spMkLst>
        </pc:spChg>
        <pc:spChg chg="mod ord">
          <ac:chgData name="" userId="" providerId="" clId="Web-{E335FE45-ED3F-42F5-B413-379F7364A1C9}" dt="2020-05-26T14:07:04.264" v="34"/>
          <ac:spMkLst>
            <pc:docMk/>
            <pc:sldMk cId="2957226966" sldId="268"/>
            <ac:spMk id="3" creationId="{087EF6A4-2203-A446-A1E0-FBE9F38B0E4C}"/>
          </ac:spMkLst>
        </pc:spChg>
      </pc:sldChg>
      <pc:sldChg chg="modSp mod modClrScheme chgLayout">
        <pc:chgData name="" userId="" providerId="" clId="Web-{E335FE45-ED3F-42F5-B413-379F7364A1C9}" dt="2020-05-26T14:07:04.264" v="34"/>
        <pc:sldMkLst>
          <pc:docMk/>
          <pc:sldMk cId="2068822027" sldId="269"/>
        </pc:sldMkLst>
        <pc:spChg chg="mod ord">
          <ac:chgData name="" userId="" providerId="" clId="Web-{E335FE45-ED3F-42F5-B413-379F7364A1C9}" dt="2020-05-26T14:07:04.264" v="34"/>
          <ac:spMkLst>
            <pc:docMk/>
            <pc:sldMk cId="2068822027" sldId="269"/>
            <ac:spMk id="2" creationId="{AD3991C6-87BC-4366-B77A-47EAF0B29946}"/>
          </ac:spMkLst>
        </pc:spChg>
        <pc:spChg chg="mod ord">
          <ac:chgData name="" userId="" providerId="" clId="Web-{E335FE45-ED3F-42F5-B413-379F7364A1C9}" dt="2020-05-26T14:07:04.264" v="34"/>
          <ac:spMkLst>
            <pc:docMk/>
            <pc:sldMk cId="2068822027" sldId="269"/>
            <ac:spMk id="3" creationId="{34F5A578-EE53-44CB-A448-07F079C4CB20}"/>
          </ac:spMkLst>
        </pc:spChg>
      </pc:sldChg>
      <pc:sldChg chg="modSp mod modClrScheme chgLayout">
        <pc:chgData name="" userId="" providerId="" clId="Web-{E335FE45-ED3F-42F5-B413-379F7364A1C9}" dt="2020-05-26T14:07:04.264" v="34"/>
        <pc:sldMkLst>
          <pc:docMk/>
          <pc:sldMk cId="1978660740" sldId="270"/>
        </pc:sldMkLst>
        <pc:spChg chg="mod ord">
          <ac:chgData name="" userId="" providerId="" clId="Web-{E335FE45-ED3F-42F5-B413-379F7364A1C9}" dt="2020-05-26T14:07:04.264" v="34"/>
          <ac:spMkLst>
            <pc:docMk/>
            <pc:sldMk cId="1978660740" sldId="270"/>
            <ac:spMk id="2" creationId="{BBB525E3-3402-4C6F-BD1E-FFF9FF058A2C}"/>
          </ac:spMkLst>
        </pc:spChg>
        <pc:picChg chg="mod ord">
          <ac:chgData name="" userId="" providerId="" clId="Web-{E335FE45-ED3F-42F5-B413-379F7364A1C9}" dt="2020-05-26T14:07:04.264" v="34"/>
          <ac:picMkLst>
            <pc:docMk/>
            <pc:sldMk cId="1978660740" sldId="270"/>
            <ac:picMk id="4" creationId="{B12E98D1-4A41-4323-BD42-0E5B3440A5C2}"/>
          </ac:picMkLst>
        </pc:picChg>
      </pc:sldChg>
      <pc:sldChg chg="modSp mod modClrScheme chgLayout">
        <pc:chgData name="" userId="" providerId="" clId="Web-{E335FE45-ED3F-42F5-B413-379F7364A1C9}" dt="2020-05-26T14:07:04.264" v="34"/>
        <pc:sldMkLst>
          <pc:docMk/>
          <pc:sldMk cId="540649810" sldId="271"/>
        </pc:sldMkLst>
        <pc:spChg chg="mod ord">
          <ac:chgData name="" userId="" providerId="" clId="Web-{E335FE45-ED3F-42F5-B413-379F7364A1C9}" dt="2020-05-26T14:07:04.264" v="34"/>
          <ac:spMkLst>
            <pc:docMk/>
            <pc:sldMk cId="540649810" sldId="271"/>
            <ac:spMk id="2" creationId="{08BD2AE2-F3D0-4A76-BD85-E8B7BFF5399B}"/>
          </ac:spMkLst>
        </pc:spChg>
        <pc:picChg chg="mod ord">
          <ac:chgData name="" userId="" providerId="" clId="Web-{E335FE45-ED3F-42F5-B413-379F7364A1C9}" dt="2020-05-26T14:07:04.264" v="34"/>
          <ac:picMkLst>
            <pc:docMk/>
            <pc:sldMk cId="540649810" sldId="271"/>
            <ac:picMk id="4" creationId="{31F378B2-4C00-40DB-9964-AB6FD2A92D48}"/>
          </ac:picMkLst>
        </pc:picChg>
      </pc:sldChg>
      <pc:sldChg chg="addSp delSp modSp new mod modClrScheme chgLayout modNotes">
        <pc:chgData name="" userId="" providerId="" clId="Web-{E335FE45-ED3F-42F5-B413-379F7364A1C9}" dt="2020-05-26T14:42:17.778" v="1024"/>
        <pc:sldMkLst>
          <pc:docMk/>
          <pc:sldMk cId="1594695796" sldId="272"/>
        </pc:sldMkLst>
        <pc:spChg chg="mod ord">
          <ac:chgData name="" userId="" providerId="" clId="Web-{E335FE45-ED3F-42F5-B413-379F7364A1C9}" dt="2020-05-26T14:07:04.264" v="34"/>
          <ac:spMkLst>
            <pc:docMk/>
            <pc:sldMk cId="1594695796" sldId="272"/>
            <ac:spMk id="2" creationId="{88AA2E7A-89BF-4578-8285-A8E59691F5ED}"/>
          </ac:spMkLst>
        </pc:spChg>
        <pc:spChg chg="add del mod">
          <ac:chgData name="" userId="" providerId="" clId="Web-{E335FE45-ED3F-42F5-B413-379F7364A1C9}" dt="2020-05-26T14:19:47.134" v="670" actId="20577"/>
          <ac:spMkLst>
            <pc:docMk/>
            <pc:sldMk cId="1594695796" sldId="272"/>
            <ac:spMk id="3" creationId="{DBBF9603-0176-4D8F-808B-E84B3A0B556A}"/>
          </ac:spMkLst>
        </pc:spChg>
        <pc:spChg chg="add del mod">
          <ac:chgData name="" userId="" providerId="" clId="Web-{E335FE45-ED3F-42F5-B413-379F7364A1C9}" dt="2020-05-26T14:07:20.312" v="41"/>
          <ac:spMkLst>
            <pc:docMk/>
            <pc:sldMk cId="1594695796" sldId="272"/>
            <ac:spMk id="5" creationId="{33EC5237-701B-4189-815F-EBBFD83C3D11}"/>
          </ac:spMkLst>
        </pc:spChg>
        <pc:picChg chg="add del mod ord modCrop">
          <ac:chgData name="" userId="" providerId="" clId="Web-{E335FE45-ED3F-42F5-B413-379F7364A1C9}" dt="2020-05-26T14:07:38.687" v="49"/>
          <ac:picMkLst>
            <pc:docMk/>
            <pc:sldMk cId="1594695796" sldId="272"/>
            <ac:picMk id="4" creationId="{8878A054-41DB-4BA0-B986-11E192B46A9D}"/>
          </ac:picMkLst>
        </pc:picChg>
        <pc:picChg chg="add mod modCrop">
          <ac:chgData name="" userId="" providerId="" clId="Web-{E335FE45-ED3F-42F5-B413-379F7364A1C9}" dt="2020-05-26T14:22:45.215" v="835" actId="1076"/>
          <ac:picMkLst>
            <pc:docMk/>
            <pc:sldMk cId="1594695796" sldId="272"/>
            <ac:picMk id="6" creationId="{01BF88CC-B387-49F7-972C-D41985384839}"/>
          </ac:picMkLst>
        </pc:picChg>
      </pc:sldChg>
      <pc:sldChg chg="addSp modSp new modNotes">
        <pc:chgData name="" userId="" providerId="" clId="Web-{E335FE45-ED3F-42F5-B413-379F7364A1C9}" dt="2020-05-26T15:15:01.414" v="1439"/>
        <pc:sldMkLst>
          <pc:docMk/>
          <pc:sldMk cId="3293919330" sldId="273"/>
        </pc:sldMkLst>
        <pc:spChg chg="mod">
          <ac:chgData name="" userId="" providerId="" clId="Web-{E335FE45-ED3F-42F5-B413-379F7364A1C9}" dt="2020-05-26T14:12:06.894" v="321" actId="20577"/>
          <ac:spMkLst>
            <pc:docMk/>
            <pc:sldMk cId="3293919330" sldId="273"/>
            <ac:spMk id="2" creationId="{63F4BA16-C6B7-47D3-A52B-E52BD4B22764}"/>
          </ac:spMkLst>
        </pc:spChg>
        <pc:spChg chg="mod">
          <ac:chgData name="" userId="" providerId="" clId="Web-{E335FE45-ED3F-42F5-B413-379F7364A1C9}" dt="2020-05-26T14:40:08.979" v="983" actId="1076"/>
          <ac:spMkLst>
            <pc:docMk/>
            <pc:sldMk cId="3293919330" sldId="273"/>
            <ac:spMk id="3" creationId="{F0E7A69E-216A-4F88-9ADE-6FB567A36091}"/>
          </ac:spMkLst>
        </pc:spChg>
        <pc:picChg chg="add mod ord">
          <ac:chgData name="" userId="" providerId="" clId="Web-{E335FE45-ED3F-42F5-B413-379F7364A1C9}" dt="2020-05-26T14:39:59.729" v="982"/>
          <ac:picMkLst>
            <pc:docMk/>
            <pc:sldMk cId="3293919330" sldId="273"/>
            <ac:picMk id="4" creationId="{52D36C6D-C688-4922-9247-C02A91EC4D58}"/>
          </ac:picMkLst>
        </pc:picChg>
      </pc:sldChg>
      <pc:sldChg chg="addSp modSp new ord modNotes">
        <pc:chgData name="" userId="" providerId="" clId="Web-{E335FE45-ED3F-42F5-B413-379F7364A1C9}" dt="2020-05-26T14:53:12.584" v="1300"/>
        <pc:sldMkLst>
          <pc:docMk/>
          <pc:sldMk cId="1598428427" sldId="274"/>
        </pc:sldMkLst>
        <pc:spChg chg="mod">
          <ac:chgData name="" userId="" providerId="" clId="Web-{E335FE45-ED3F-42F5-B413-379F7364A1C9}" dt="2020-05-26T14:47:46.173" v="1236" actId="1076"/>
          <ac:spMkLst>
            <pc:docMk/>
            <pc:sldMk cId="1598428427" sldId="274"/>
            <ac:spMk id="2" creationId="{77FFA40C-092F-4C60-B376-E200CBEEB0E7}"/>
          </ac:spMkLst>
        </pc:spChg>
        <pc:spChg chg="mod">
          <ac:chgData name="" userId="" providerId="" clId="Web-{E335FE45-ED3F-42F5-B413-379F7364A1C9}" dt="2020-05-26T14:47:59.408" v="1242" actId="20577"/>
          <ac:spMkLst>
            <pc:docMk/>
            <pc:sldMk cId="1598428427" sldId="274"/>
            <ac:spMk id="3" creationId="{1A1A3FFA-27D0-46BF-8EBF-8BF7F396D1BC}"/>
          </ac:spMkLst>
        </pc:spChg>
        <pc:picChg chg="add mod">
          <ac:chgData name="" userId="" providerId="" clId="Web-{E335FE45-ED3F-42F5-B413-379F7364A1C9}" dt="2020-05-26T14:48:06.736" v="1248" actId="1076"/>
          <ac:picMkLst>
            <pc:docMk/>
            <pc:sldMk cId="1598428427" sldId="274"/>
            <ac:picMk id="4" creationId="{298624C5-77A5-43B6-B67C-187EE1FA28F1}"/>
          </ac:picMkLst>
        </pc:picChg>
      </pc:sldChg>
      <pc:sldMasterChg chg="add del addSldLayout delSldLayout">
        <pc:chgData name="" userId="" providerId="" clId="Web-{E335FE45-ED3F-42F5-B413-379F7364A1C9}" dt="2020-05-26T14:07:04.264" v="34"/>
        <pc:sldMasterMkLst>
          <pc:docMk/>
          <pc:sldMasterMk cId="0" sldId="2147483648"/>
        </pc:sldMasterMkLst>
        <pc:sldLayoutChg chg="add del">
          <pc:chgData name="" userId="" providerId="" clId="Web-{E335FE45-ED3F-42F5-B413-379F7364A1C9}" dt="2020-05-26T14:07:04.264" v="34"/>
          <pc:sldLayoutMkLst>
            <pc:docMk/>
            <pc:sldMasterMk cId="0" sldId="2147483648"/>
            <pc:sldLayoutMk cId="0" sldId="2147483649"/>
          </pc:sldLayoutMkLst>
        </pc:sldLayoutChg>
        <pc:sldLayoutChg chg="add del">
          <pc:chgData name="" userId="" providerId="" clId="Web-{E335FE45-ED3F-42F5-B413-379F7364A1C9}" dt="2020-05-26T14:07:04.264" v="34"/>
          <pc:sldLayoutMkLst>
            <pc:docMk/>
            <pc:sldMasterMk cId="0" sldId="2147483648"/>
            <pc:sldLayoutMk cId="0" sldId="2147483650"/>
          </pc:sldLayoutMkLst>
        </pc:sldLayoutChg>
        <pc:sldLayoutChg chg="add del">
          <pc:chgData name="" userId="" providerId="" clId="Web-{E335FE45-ED3F-42F5-B413-379F7364A1C9}" dt="2020-05-26T14:07:04.264" v="34"/>
          <pc:sldLayoutMkLst>
            <pc:docMk/>
            <pc:sldMasterMk cId="0" sldId="2147483648"/>
            <pc:sldLayoutMk cId="0" sldId="2147483651"/>
          </pc:sldLayoutMkLst>
        </pc:sldLayoutChg>
        <pc:sldLayoutChg chg="add del">
          <pc:chgData name="" userId="" providerId="" clId="Web-{E335FE45-ED3F-42F5-B413-379F7364A1C9}" dt="2020-05-26T14:07:04.264" v="34"/>
          <pc:sldLayoutMkLst>
            <pc:docMk/>
            <pc:sldMasterMk cId="0" sldId="2147483648"/>
            <pc:sldLayoutMk cId="0" sldId="2147483653"/>
          </pc:sldLayoutMkLst>
        </pc:sldLayoutChg>
        <pc:sldLayoutChg chg="add del">
          <pc:chgData name="" userId="" providerId="" clId="Web-{E335FE45-ED3F-42F5-B413-379F7364A1C9}" dt="2020-05-26T14:07:04.264" v="34"/>
          <pc:sldLayoutMkLst>
            <pc:docMk/>
            <pc:sldMasterMk cId="0" sldId="2147483648"/>
            <pc:sldLayoutMk cId="0" sldId="2147483654"/>
          </pc:sldLayoutMkLst>
        </pc:sldLayoutChg>
        <pc:sldLayoutChg chg="add del">
          <pc:chgData name="" userId="" providerId="" clId="Web-{E335FE45-ED3F-42F5-B413-379F7364A1C9}" dt="2020-05-26T14:07:04.264" v="34"/>
          <pc:sldLayoutMkLst>
            <pc:docMk/>
            <pc:sldMasterMk cId="0" sldId="2147483648"/>
            <pc:sldLayoutMk cId="0" sldId="2147483655"/>
          </pc:sldLayoutMkLst>
        </pc:sldLayoutChg>
        <pc:sldLayoutChg chg="add del">
          <pc:chgData name="" userId="" providerId="" clId="Web-{E335FE45-ED3F-42F5-B413-379F7364A1C9}" dt="2020-05-26T14:07:04.264" v="34"/>
          <pc:sldLayoutMkLst>
            <pc:docMk/>
            <pc:sldMasterMk cId="0" sldId="2147483648"/>
            <pc:sldLayoutMk cId="0" sldId="2147483657"/>
          </pc:sldLayoutMkLst>
        </pc:sldLayoutChg>
        <pc:sldLayoutChg chg="add del">
          <pc:chgData name="" userId="" providerId="" clId="Web-{E335FE45-ED3F-42F5-B413-379F7364A1C9}" dt="2020-05-26T14:07:04.264" v="34"/>
          <pc:sldLayoutMkLst>
            <pc:docMk/>
            <pc:sldMasterMk cId="0" sldId="2147483648"/>
            <pc:sldLayoutMk cId="0" sldId="2147483659"/>
          </pc:sldLayoutMkLst>
        </pc:sldLayoutChg>
        <pc:sldLayoutChg chg="add del">
          <pc:chgData name="" userId="" providerId="" clId="Web-{E335FE45-ED3F-42F5-B413-379F7364A1C9}" dt="2020-05-26T14:07:04.264" v="34"/>
          <pc:sldLayoutMkLst>
            <pc:docMk/>
            <pc:sldMasterMk cId="0" sldId="2147483648"/>
            <pc:sldLayoutMk cId="0" sldId="2147483660"/>
          </pc:sldLayoutMkLst>
        </pc:sldLayoutChg>
        <pc:sldLayoutChg chg="add del">
          <pc:chgData name="" userId="" providerId="" clId="Web-{E335FE45-ED3F-42F5-B413-379F7364A1C9}" dt="2020-05-26T14:07:04.264" v="34"/>
          <pc:sldLayoutMkLst>
            <pc:docMk/>
            <pc:sldMasterMk cId="0" sldId="2147483648"/>
            <pc:sldLayoutMk cId="0" sldId="2147483661"/>
          </pc:sldLayoutMkLst>
        </pc:sldLayoutChg>
        <pc:sldLayoutChg chg="add del">
          <pc:chgData name="" userId="" providerId="" clId="Web-{E335FE45-ED3F-42F5-B413-379F7364A1C9}" dt="2020-05-26T14:07:04.264" v="34"/>
          <pc:sldLayoutMkLst>
            <pc:docMk/>
            <pc:sldMasterMk cId="0" sldId="2147483648"/>
            <pc:sldLayoutMk cId="0" sldId="2147483662"/>
          </pc:sldLayoutMkLst>
        </pc:sldLayoutChg>
        <pc:sldLayoutChg chg="add del">
          <pc:chgData name="" userId="" providerId="" clId="Web-{E335FE45-ED3F-42F5-B413-379F7364A1C9}" dt="2020-05-26T14:07:04.264" v="34"/>
          <pc:sldLayoutMkLst>
            <pc:docMk/>
            <pc:sldMasterMk cId="0" sldId="2147483648"/>
            <pc:sldLayoutMk cId="0" sldId="2147483663"/>
          </pc:sldLayoutMkLst>
        </pc:sldLayoutChg>
        <pc:sldLayoutChg chg="add del">
          <pc:chgData name="" userId="" providerId="" clId="Web-{E335FE45-ED3F-42F5-B413-379F7364A1C9}" dt="2020-05-26T14:07:04.264" v="34"/>
          <pc:sldLayoutMkLst>
            <pc:docMk/>
            <pc:sldMasterMk cId="0" sldId="2147483648"/>
            <pc:sldLayoutMk cId="0" sldId="2147483664"/>
          </pc:sldLayoutMkLst>
        </pc:sldLayoutChg>
        <pc:sldLayoutChg chg="add del">
          <pc:chgData name="" userId="" providerId="" clId="Web-{E335FE45-ED3F-42F5-B413-379F7364A1C9}" dt="2020-05-26T14:07:04.264" v="34"/>
          <pc:sldLayoutMkLst>
            <pc:docMk/>
            <pc:sldMasterMk cId="0" sldId="2147483648"/>
            <pc:sldLayoutMk cId="0" sldId="2147483665"/>
          </pc:sldLayoutMkLst>
        </pc:sldLayoutChg>
        <pc:sldLayoutChg chg="add del">
          <pc:chgData name="" userId="" providerId="" clId="Web-{E335FE45-ED3F-42F5-B413-379F7364A1C9}" dt="2020-05-26T14:07:04.264" v="34"/>
          <pc:sldLayoutMkLst>
            <pc:docMk/>
            <pc:sldMasterMk cId="0" sldId="2147483648"/>
            <pc:sldLayoutMk cId="0" sldId="2147483666"/>
          </pc:sldLayoutMkLst>
        </pc:sldLayoutChg>
        <pc:sldLayoutChg chg="add del">
          <pc:chgData name="" userId="" providerId="" clId="Web-{E335FE45-ED3F-42F5-B413-379F7364A1C9}" dt="2020-05-26T14:07:04.264" v="34"/>
          <pc:sldLayoutMkLst>
            <pc:docMk/>
            <pc:sldMasterMk cId="0" sldId="2147483648"/>
            <pc:sldLayoutMk cId="0" sldId="2147483667"/>
          </pc:sldLayoutMkLst>
        </pc:sldLayoutChg>
      </pc:sldMasterChg>
      <pc:sldMasterChg chg="add del addSldLayout delSldLayout modSldLayout">
        <pc:chgData name="" userId="" providerId="" clId="Web-{E335FE45-ED3F-42F5-B413-379F7364A1C9}" dt="2020-05-26T14:07:04.264" v="34"/>
        <pc:sldMasterMkLst>
          <pc:docMk/>
          <pc:sldMasterMk cId="2427944906" sldId="2147483668"/>
        </pc:sldMasterMkLst>
        <pc:sldLayoutChg chg="add del mod replId">
          <pc:chgData name="" userId="" providerId="" clId="Web-{E335FE45-ED3F-42F5-B413-379F7364A1C9}" dt="2020-05-26T14:07:04.264" v="34"/>
          <pc:sldLayoutMkLst>
            <pc:docMk/>
            <pc:sldMasterMk cId="2427944906" sldId="2147483668"/>
            <pc:sldLayoutMk cId="2881222167" sldId="2147483669"/>
          </pc:sldLayoutMkLst>
        </pc:sldLayoutChg>
        <pc:sldLayoutChg chg="add del mod replId">
          <pc:chgData name="" userId="" providerId="" clId="Web-{E335FE45-ED3F-42F5-B413-379F7364A1C9}" dt="2020-05-26T14:07:04.264" v="34"/>
          <pc:sldLayoutMkLst>
            <pc:docMk/>
            <pc:sldMasterMk cId="2427944906" sldId="2147483668"/>
            <pc:sldLayoutMk cId="1904024396" sldId="2147483670"/>
          </pc:sldLayoutMkLst>
        </pc:sldLayoutChg>
        <pc:sldLayoutChg chg="add del mod replId">
          <pc:chgData name="" userId="" providerId="" clId="Web-{E335FE45-ED3F-42F5-B413-379F7364A1C9}" dt="2020-05-26T14:07:04.264" v="34"/>
          <pc:sldLayoutMkLst>
            <pc:docMk/>
            <pc:sldMasterMk cId="2427944906" sldId="2147483668"/>
            <pc:sldLayoutMk cId="617226805" sldId="2147483671"/>
          </pc:sldLayoutMkLst>
        </pc:sldLayoutChg>
        <pc:sldLayoutChg chg="add del mod replId">
          <pc:chgData name="" userId="" providerId="" clId="Web-{E335FE45-ED3F-42F5-B413-379F7364A1C9}" dt="2020-05-26T14:07:04.264" v="34"/>
          <pc:sldLayoutMkLst>
            <pc:docMk/>
            <pc:sldMasterMk cId="2427944906" sldId="2147483668"/>
            <pc:sldLayoutMk cId="3943980027" sldId="2147483672"/>
          </pc:sldLayoutMkLst>
        </pc:sldLayoutChg>
        <pc:sldLayoutChg chg="add del mod replId">
          <pc:chgData name="" userId="" providerId="" clId="Web-{E335FE45-ED3F-42F5-B413-379F7364A1C9}" dt="2020-05-26T14:07:04.264" v="34"/>
          <pc:sldLayoutMkLst>
            <pc:docMk/>
            <pc:sldMasterMk cId="2427944906" sldId="2147483668"/>
            <pc:sldLayoutMk cId="260841880" sldId="2147483673"/>
          </pc:sldLayoutMkLst>
        </pc:sldLayoutChg>
        <pc:sldLayoutChg chg="add del mod replId">
          <pc:chgData name="" userId="" providerId="" clId="Web-{E335FE45-ED3F-42F5-B413-379F7364A1C9}" dt="2020-05-26T14:07:04.264" v="34"/>
          <pc:sldLayoutMkLst>
            <pc:docMk/>
            <pc:sldMasterMk cId="2427944906" sldId="2147483668"/>
            <pc:sldLayoutMk cId="2934939295" sldId="2147483674"/>
          </pc:sldLayoutMkLst>
        </pc:sldLayoutChg>
        <pc:sldLayoutChg chg="add del mod replId">
          <pc:chgData name="" userId="" providerId="" clId="Web-{E335FE45-ED3F-42F5-B413-379F7364A1C9}" dt="2020-05-26T14:07:04.264" v="34"/>
          <pc:sldLayoutMkLst>
            <pc:docMk/>
            <pc:sldMasterMk cId="2427944906" sldId="2147483668"/>
            <pc:sldLayoutMk cId="777958237" sldId="2147483675"/>
          </pc:sldLayoutMkLst>
        </pc:sldLayoutChg>
        <pc:sldLayoutChg chg="add del mod replId">
          <pc:chgData name="" userId="" providerId="" clId="Web-{E335FE45-ED3F-42F5-B413-379F7364A1C9}" dt="2020-05-26T14:07:04.264" v="34"/>
          <pc:sldLayoutMkLst>
            <pc:docMk/>
            <pc:sldMasterMk cId="2427944906" sldId="2147483668"/>
            <pc:sldLayoutMk cId="82252741" sldId="2147483676"/>
          </pc:sldLayoutMkLst>
        </pc:sldLayoutChg>
        <pc:sldLayoutChg chg="add del mod replId">
          <pc:chgData name="" userId="" providerId="" clId="Web-{E335FE45-ED3F-42F5-B413-379F7364A1C9}" dt="2020-05-26T14:07:04.264" v="34"/>
          <pc:sldLayoutMkLst>
            <pc:docMk/>
            <pc:sldMasterMk cId="2427944906" sldId="2147483668"/>
            <pc:sldLayoutMk cId="26339200" sldId="2147483677"/>
          </pc:sldLayoutMkLst>
        </pc:sldLayoutChg>
        <pc:sldLayoutChg chg="add del mod replId">
          <pc:chgData name="" userId="" providerId="" clId="Web-{E335FE45-ED3F-42F5-B413-379F7364A1C9}" dt="2020-05-26T14:07:04.264" v="34"/>
          <pc:sldLayoutMkLst>
            <pc:docMk/>
            <pc:sldMasterMk cId="2427944906" sldId="2147483668"/>
            <pc:sldLayoutMk cId="757202307" sldId="2147483678"/>
          </pc:sldLayoutMkLst>
        </pc:sldLayoutChg>
        <pc:sldLayoutChg chg="add del mod replId">
          <pc:chgData name="" userId="" providerId="" clId="Web-{E335FE45-ED3F-42F5-B413-379F7364A1C9}" dt="2020-05-26T14:07:04.264" v="34"/>
          <pc:sldLayoutMkLst>
            <pc:docMk/>
            <pc:sldMasterMk cId="2427944906" sldId="2147483668"/>
            <pc:sldLayoutMk cId="2621158487" sldId="2147483679"/>
          </pc:sldLayoutMkLst>
        </pc:sldLayoutChg>
        <pc:sldLayoutChg chg="add del mod replId">
          <pc:chgData name="" userId="" providerId="" clId="Web-{E335FE45-ED3F-42F5-B413-379F7364A1C9}" dt="2020-05-26T14:07:04.264" v="34"/>
          <pc:sldLayoutMkLst>
            <pc:docMk/>
            <pc:sldMasterMk cId="2427944906" sldId="2147483668"/>
            <pc:sldLayoutMk cId="3729900370" sldId="2147483680"/>
          </pc:sldLayoutMkLst>
        </pc:sldLayoutChg>
        <pc:sldLayoutChg chg="add del mod replId">
          <pc:chgData name="" userId="" providerId="" clId="Web-{E335FE45-ED3F-42F5-B413-379F7364A1C9}" dt="2020-05-26T14:07:04.264" v="34"/>
          <pc:sldLayoutMkLst>
            <pc:docMk/>
            <pc:sldMasterMk cId="2427944906" sldId="2147483668"/>
            <pc:sldLayoutMk cId="2140285913" sldId="2147483681"/>
          </pc:sldLayoutMkLst>
        </pc:sldLayoutChg>
        <pc:sldLayoutChg chg="add del mod replId">
          <pc:chgData name="" userId="" providerId="" clId="Web-{E335FE45-ED3F-42F5-B413-379F7364A1C9}" dt="2020-05-26T14:07:04.264" v="34"/>
          <pc:sldLayoutMkLst>
            <pc:docMk/>
            <pc:sldMasterMk cId="2427944906" sldId="2147483668"/>
            <pc:sldLayoutMk cId="4148226476" sldId="2147483682"/>
          </pc:sldLayoutMkLst>
        </pc:sldLayoutChg>
        <pc:sldLayoutChg chg="add del mod replId">
          <pc:chgData name="" userId="" providerId="" clId="Web-{E335FE45-ED3F-42F5-B413-379F7364A1C9}" dt="2020-05-26T14:07:04.264" v="34"/>
          <pc:sldLayoutMkLst>
            <pc:docMk/>
            <pc:sldMasterMk cId="2427944906" sldId="2147483668"/>
            <pc:sldLayoutMk cId="22975317" sldId="2147483683"/>
          </pc:sldLayoutMkLst>
        </pc:sldLayoutChg>
        <pc:sldLayoutChg chg="add del mod replId">
          <pc:chgData name="" userId="" providerId="" clId="Web-{E335FE45-ED3F-42F5-B413-379F7364A1C9}" dt="2020-05-26T14:07:04.264" v="34"/>
          <pc:sldLayoutMkLst>
            <pc:docMk/>
            <pc:sldMasterMk cId="2427944906" sldId="2147483668"/>
            <pc:sldLayoutMk cId="1269432154" sldId="2147483684"/>
          </pc:sldLayoutMkLst>
        </pc:sldLayoutChg>
      </pc:sldMasterChg>
      <pc:sldMasterChg chg="add del addSldLayout delSldLayout modSldLayout">
        <pc:chgData name="" userId="" providerId="" clId="Web-{E335FE45-ED3F-42F5-B413-379F7364A1C9}" dt="2020-05-26T14:06:59.139" v="33"/>
        <pc:sldMasterMkLst>
          <pc:docMk/>
          <pc:sldMasterMk cId="2799414798" sldId="2147483685"/>
        </pc:sldMasterMkLst>
        <pc:sldLayoutChg chg="add del mod replId">
          <pc:chgData name="" userId="" providerId="" clId="Web-{E335FE45-ED3F-42F5-B413-379F7364A1C9}" dt="2020-05-26T14:06:59.139" v="33"/>
          <pc:sldLayoutMkLst>
            <pc:docMk/>
            <pc:sldMasterMk cId="2799414798" sldId="2147483685"/>
            <pc:sldLayoutMk cId="4107980615" sldId="2147483686"/>
          </pc:sldLayoutMkLst>
        </pc:sldLayoutChg>
        <pc:sldLayoutChg chg="add del mod replId">
          <pc:chgData name="" userId="" providerId="" clId="Web-{E335FE45-ED3F-42F5-B413-379F7364A1C9}" dt="2020-05-26T14:06:59.139" v="33"/>
          <pc:sldLayoutMkLst>
            <pc:docMk/>
            <pc:sldMasterMk cId="2799414798" sldId="2147483685"/>
            <pc:sldLayoutMk cId="2417825644" sldId="2147483687"/>
          </pc:sldLayoutMkLst>
        </pc:sldLayoutChg>
        <pc:sldLayoutChg chg="add del mod replId">
          <pc:chgData name="" userId="" providerId="" clId="Web-{E335FE45-ED3F-42F5-B413-379F7364A1C9}" dt="2020-05-26T14:06:59.139" v="33"/>
          <pc:sldLayoutMkLst>
            <pc:docMk/>
            <pc:sldMasterMk cId="2799414798" sldId="2147483685"/>
            <pc:sldLayoutMk cId="3467853951" sldId="2147483688"/>
          </pc:sldLayoutMkLst>
        </pc:sldLayoutChg>
        <pc:sldLayoutChg chg="add del mod replId">
          <pc:chgData name="" userId="" providerId="" clId="Web-{E335FE45-ED3F-42F5-B413-379F7364A1C9}" dt="2020-05-26T14:06:59.139" v="33"/>
          <pc:sldLayoutMkLst>
            <pc:docMk/>
            <pc:sldMasterMk cId="2799414798" sldId="2147483685"/>
            <pc:sldLayoutMk cId="64748780" sldId="2147483689"/>
          </pc:sldLayoutMkLst>
        </pc:sldLayoutChg>
        <pc:sldLayoutChg chg="add del mod replId">
          <pc:chgData name="" userId="" providerId="" clId="Web-{E335FE45-ED3F-42F5-B413-379F7364A1C9}" dt="2020-05-26T14:06:59.139" v="33"/>
          <pc:sldLayoutMkLst>
            <pc:docMk/>
            <pc:sldMasterMk cId="2799414798" sldId="2147483685"/>
            <pc:sldLayoutMk cId="3747520103" sldId="2147483690"/>
          </pc:sldLayoutMkLst>
        </pc:sldLayoutChg>
        <pc:sldLayoutChg chg="add del mod replId">
          <pc:chgData name="" userId="" providerId="" clId="Web-{E335FE45-ED3F-42F5-B413-379F7364A1C9}" dt="2020-05-26T14:06:59.139" v="33"/>
          <pc:sldLayoutMkLst>
            <pc:docMk/>
            <pc:sldMasterMk cId="2799414798" sldId="2147483685"/>
            <pc:sldLayoutMk cId="2097429863" sldId="2147483691"/>
          </pc:sldLayoutMkLst>
        </pc:sldLayoutChg>
        <pc:sldLayoutChg chg="add del mod replId">
          <pc:chgData name="" userId="" providerId="" clId="Web-{E335FE45-ED3F-42F5-B413-379F7364A1C9}" dt="2020-05-26T14:06:59.139" v="33"/>
          <pc:sldLayoutMkLst>
            <pc:docMk/>
            <pc:sldMasterMk cId="2799414798" sldId="2147483685"/>
            <pc:sldLayoutMk cId="969071992" sldId="2147483692"/>
          </pc:sldLayoutMkLst>
        </pc:sldLayoutChg>
        <pc:sldLayoutChg chg="add del mod replId">
          <pc:chgData name="" userId="" providerId="" clId="Web-{E335FE45-ED3F-42F5-B413-379F7364A1C9}" dt="2020-05-26T14:06:59.139" v="33"/>
          <pc:sldLayoutMkLst>
            <pc:docMk/>
            <pc:sldMasterMk cId="2799414798" sldId="2147483685"/>
            <pc:sldLayoutMk cId="3492153650" sldId="2147483693"/>
          </pc:sldLayoutMkLst>
        </pc:sldLayoutChg>
        <pc:sldLayoutChg chg="add del mod replId">
          <pc:chgData name="" userId="" providerId="" clId="Web-{E335FE45-ED3F-42F5-B413-379F7364A1C9}" dt="2020-05-26T14:06:59.139" v="33"/>
          <pc:sldLayoutMkLst>
            <pc:docMk/>
            <pc:sldMasterMk cId="2799414798" sldId="2147483685"/>
            <pc:sldLayoutMk cId="3015271614" sldId="2147483694"/>
          </pc:sldLayoutMkLst>
        </pc:sldLayoutChg>
        <pc:sldLayoutChg chg="add del mod replId">
          <pc:chgData name="" userId="" providerId="" clId="Web-{E335FE45-ED3F-42F5-B413-379F7364A1C9}" dt="2020-05-26T14:06:59.139" v="33"/>
          <pc:sldLayoutMkLst>
            <pc:docMk/>
            <pc:sldMasterMk cId="2799414798" sldId="2147483685"/>
            <pc:sldLayoutMk cId="23618357" sldId="2147483695"/>
          </pc:sldLayoutMkLst>
        </pc:sldLayoutChg>
        <pc:sldLayoutChg chg="add del mod replId">
          <pc:chgData name="" userId="" providerId="" clId="Web-{E335FE45-ED3F-42F5-B413-379F7364A1C9}" dt="2020-05-26T14:06:59.139" v="33"/>
          <pc:sldLayoutMkLst>
            <pc:docMk/>
            <pc:sldMasterMk cId="2799414798" sldId="2147483685"/>
            <pc:sldLayoutMk cId="1347284715" sldId="2147483696"/>
          </pc:sldLayoutMkLst>
        </pc:sldLayoutChg>
        <pc:sldLayoutChg chg="add del mod replId">
          <pc:chgData name="" userId="" providerId="" clId="Web-{E335FE45-ED3F-42F5-B413-379F7364A1C9}" dt="2020-05-26T14:06:59.139" v="33"/>
          <pc:sldLayoutMkLst>
            <pc:docMk/>
            <pc:sldMasterMk cId="2799414798" sldId="2147483685"/>
            <pc:sldLayoutMk cId="2135055472" sldId="2147483697"/>
          </pc:sldLayoutMkLst>
        </pc:sldLayoutChg>
        <pc:sldLayoutChg chg="add del mod replId">
          <pc:chgData name="" userId="" providerId="" clId="Web-{E335FE45-ED3F-42F5-B413-379F7364A1C9}" dt="2020-05-26T14:06:59.139" v="33"/>
          <pc:sldLayoutMkLst>
            <pc:docMk/>
            <pc:sldMasterMk cId="2799414798" sldId="2147483685"/>
            <pc:sldLayoutMk cId="1567442884" sldId="2147483698"/>
          </pc:sldLayoutMkLst>
        </pc:sldLayoutChg>
        <pc:sldLayoutChg chg="add del mod replId">
          <pc:chgData name="" userId="" providerId="" clId="Web-{E335FE45-ED3F-42F5-B413-379F7364A1C9}" dt="2020-05-26T14:06:59.139" v="33"/>
          <pc:sldLayoutMkLst>
            <pc:docMk/>
            <pc:sldMasterMk cId="2799414798" sldId="2147483685"/>
            <pc:sldLayoutMk cId="4058456207" sldId="2147483699"/>
          </pc:sldLayoutMkLst>
        </pc:sldLayoutChg>
        <pc:sldLayoutChg chg="add del mod replId">
          <pc:chgData name="" userId="" providerId="" clId="Web-{E335FE45-ED3F-42F5-B413-379F7364A1C9}" dt="2020-05-26T14:06:59.139" v="33"/>
          <pc:sldLayoutMkLst>
            <pc:docMk/>
            <pc:sldMasterMk cId="2799414798" sldId="2147483685"/>
            <pc:sldLayoutMk cId="1429448068" sldId="2147483700"/>
          </pc:sldLayoutMkLst>
        </pc:sldLayoutChg>
        <pc:sldLayoutChg chg="add del mod replId">
          <pc:chgData name="" userId="" providerId="" clId="Web-{E335FE45-ED3F-42F5-B413-379F7364A1C9}" dt="2020-05-26T14:06:59.139" v="33"/>
          <pc:sldLayoutMkLst>
            <pc:docMk/>
            <pc:sldMasterMk cId="2799414798" sldId="2147483685"/>
            <pc:sldLayoutMk cId="1169395005" sldId="2147483701"/>
          </pc:sldLayoutMkLst>
        </pc:sldLayoutChg>
      </pc:sldMasterChg>
      <pc:sldMasterChg chg="add del addSldLayout delSldLayout modSldLayout">
        <pc:chgData name="" userId="" providerId="" clId="Web-{E335FE45-ED3F-42F5-B413-379F7364A1C9}" dt="2020-05-26T14:06:55.671" v="32"/>
        <pc:sldMasterMkLst>
          <pc:docMk/>
          <pc:sldMasterMk cId="3290705014" sldId="2147483702"/>
        </pc:sldMasterMkLst>
        <pc:sldLayoutChg chg="add del mod replId">
          <pc:chgData name="" userId="" providerId="" clId="Web-{E335FE45-ED3F-42F5-B413-379F7364A1C9}" dt="2020-05-26T14:06:55.671" v="32"/>
          <pc:sldLayoutMkLst>
            <pc:docMk/>
            <pc:sldMasterMk cId="3290705014" sldId="2147483702"/>
            <pc:sldLayoutMk cId="524706254" sldId="2147483703"/>
          </pc:sldLayoutMkLst>
        </pc:sldLayoutChg>
        <pc:sldLayoutChg chg="add del mod replId">
          <pc:chgData name="" userId="" providerId="" clId="Web-{E335FE45-ED3F-42F5-B413-379F7364A1C9}" dt="2020-05-26T14:06:55.671" v="32"/>
          <pc:sldLayoutMkLst>
            <pc:docMk/>
            <pc:sldMasterMk cId="3290705014" sldId="2147483702"/>
            <pc:sldLayoutMk cId="2902690957" sldId="2147483704"/>
          </pc:sldLayoutMkLst>
        </pc:sldLayoutChg>
        <pc:sldLayoutChg chg="add del mod replId">
          <pc:chgData name="" userId="" providerId="" clId="Web-{E335FE45-ED3F-42F5-B413-379F7364A1C9}" dt="2020-05-26T14:06:55.671" v="32"/>
          <pc:sldLayoutMkLst>
            <pc:docMk/>
            <pc:sldMasterMk cId="3290705014" sldId="2147483702"/>
            <pc:sldLayoutMk cId="880728293" sldId="2147483705"/>
          </pc:sldLayoutMkLst>
        </pc:sldLayoutChg>
        <pc:sldLayoutChg chg="add del mod replId">
          <pc:chgData name="" userId="" providerId="" clId="Web-{E335FE45-ED3F-42F5-B413-379F7364A1C9}" dt="2020-05-26T14:06:55.671" v="32"/>
          <pc:sldLayoutMkLst>
            <pc:docMk/>
            <pc:sldMasterMk cId="3290705014" sldId="2147483702"/>
            <pc:sldLayoutMk cId="1047529945" sldId="2147483706"/>
          </pc:sldLayoutMkLst>
        </pc:sldLayoutChg>
        <pc:sldLayoutChg chg="add del mod replId">
          <pc:chgData name="" userId="" providerId="" clId="Web-{E335FE45-ED3F-42F5-B413-379F7364A1C9}" dt="2020-05-26T14:06:55.671" v="32"/>
          <pc:sldLayoutMkLst>
            <pc:docMk/>
            <pc:sldMasterMk cId="3290705014" sldId="2147483702"/>
            <pc:sldLayoutMk cId="1988009114" sldId="2147483707"/>
          </pc:sldLayoutMkLst>
        </pc:sldLayoutChg>
        <pc:sldLayoutChg chg="add del mod replId">
          <pc:chgData name="" userId="" providerId="" clId="Web-{E335FE45-ED3F-42F5-B413-379F7364A1C9}" dt="2020-05-26T14:06:55.671" v="32"/>
          <pc:sldLayoutMkLst>
            <pc:docMk/>
            <pc:sldMasterMk cId="3290705014" sldId="2147483702"/>
            <pc:sldLayoutMk cId="3619917196" sldId="2147483708"/>
          </pc:sldLayoutMkLst>
        </pc:sldLayoutChg>
        <pc:sldLayoutChg chg="add del mod replId">
          <pc:chgData name="" userId="" providerId="" clId="Web-{E335FE45-ED3F-42F5-B413-379F7364A1C9}" dt="2020-05-26T14:06:55.671" v="32"/>
          <pc:sldLayoutMkLst>
            <pc:docMk/>
            <pc:sldMasterMk cId="3290705014" sldId="2147483702"/>
            <pc:sldLayoutMk cId="1697140743" sldId="2147483709"/>
          </pc:sldLayoutMkLst>
        </pc:sldLayoutChg>
        <pc:sldLayoutChg chg="add del mod replId">
          <pc:chgData name="" userId="" providerId="" clId="Web-{E335FE45-ED3F-42F5-B413-379F7364A1C9}" dt="2020-05-26T14:06:55.671" v="32"/>
          <pc:sldLayoutMkLst>
            <pc:docMk/>
            <pc:sldMasterMk cId="3290705014" sldId="2147483702"/>
            <pc:sldLayoutMk cId="910986511" sldId="2147483710"/>
          </pc:sldLayoutMkLst>
        </pc:sldLayoutChg>
        <pc:sldLayoutChg chg="add del mod replId">
          <pc:chgData name="" userId="" providerId="" clId="Web-{E335FE45-ED3F-42F5-B413-379F7364A1C9}" dt="2020-05-26T14:06:55.671" v="32"/>
          <pc:sldLayoutMkLst>
            <pc:docMk/>
            <pc:sldMasterMk cId="3290705014" sldId="2147483702"/>
            <pc:sldLayoutMk cId="4055991976" sldId="2147483711"/>
          </pc:sldLayoutMkLst>
        </pc:sldLayoutChg>
        <pc:sldLayoutChg chg="add del mod replId">
          <pc:chgData name="" userId="" providerId="" clId="Web-{E335FE45-ED3F-42F5-B413-379F7364A1C9}" dt="2020-05-26T14:06:55.671" v="32"/>
          <pc:sldLayoutMkLst>
            <pc:docMk/>
            <pc:sldMasterMk cId="3290705014" sldId="2147483702"/>
            <pc:sldLayoutMk cId="3899991002" sldId="2147483712"/>
          </pc:sldLayoutMkLst>
        </pc:sldLayoutChg>
        <pc:sldLayoutChg chg="add del mod replId">
          <pc:chgData name="" userId="" providerId="" clId="Web-{E335FE45-ED3F-42F5-B413-379F7364A1C9}" dt="2020-05-26T14:06:55.671" v="32"/>
          <pc:sldLayoutMkLst>
            <pc:docMk/>
            <pc:sldMasterMk cId="3290705014" sldId="2147483702"/>
            <pc:sldLayoutMk cId="3736243541" sldId="2147483713"/>
          </pc:sldLayoutMkLst>
        </pc:sldLayoutChg>
        <pc:sldLayoutChg chg="add del mod replId">
          <pc:chgData name="" userId="" providerId="" clId="Web-{E335FE45-ED3F-42F5-B413-379F7364A1C9}" dt="2020-05-26T14:06:55.671" v="32"/>
          <pc:sldLayoutMkLst>
            <pc:docMk/>
            <pc:sldMasterMk cId="3290705014" sldId="2147483702"/>
            <pc:sldLayoutMk cId="2278071451" sldId="2147483714"/>
          </pc:sldLayoutMkLst>
        </pc:sldLayoutChg>
        <pc:sldLayoutChg chg="add del mod replId">
          <pc:chgData name="" userId="" providerId="" clId="Web-{E335FE45-ED3F-42F5-B413-379F7364A1C9}" dt="2020-05-26T14:06:55.671" v="32"/>
          <pc:sldLayoutMkLst>
            <pc:docMk/>
            <pc:sldMasterMk cId="3290705014" sldId="2147483702"/>
            <pc:sldLayoutMk cId="2631611386" sldId="2147483715"/>
          </pc:sldLayoutMkLst>
        </pc:sldLayoutChg>
        <pc:sldLayoutChg chg="add del mod replId">
          <pc:chgData name="" userId="" providerId="" clId="Web-{E335FE45-ED3F-42F5-B413-379F7364A1C9}" dt="2020-05-26T14:06:55.671" v="32"/>
          <pc:sldLayoutMkLst>
            <pc:docMk/>
            <pc:sldMasterMk cId="3290705014" sldId="2147483702"/>
            <pc:sldLayoutMk cId="3699645240" sldId="2147483716"/>
          </pc:sldLayoutMkLst>
        </pc:sldLayoutChg>
        <pc:sldLayoutChg chg="add del mod replId">
          <pc:chgData name="" userId="" providerId="" clId="Web-{E335FE45-ED3F-42F5-B413-379F7364A1C9}" dt="2020-05-26T14:06:55.671" v="32"/>
          <pc:sldLayoutMkLst>
            <pc:docMk/>
            <pc:sldMasterMk cId="3290705014" sldId="2147483702"/>
            <pc:sldLayoutMk cId="2998991873" sldId="2147483717"/>
          </pc:sldLayoutMkLst>
        </pc:sldLayoutChg>
        <pc:sldLayoutChg chg="add del mod replId">
          <pc:chgData name="" userId="" providerId="" clId="Web-{E335FE45-ED3F-42F5-B413-379F7364A1C9}" dt="2020-05-26T14:06:55.671" v="32"/>
          <pc:sldLayoutMkLst>
            <pc:docMk/>
            <pc:sldMasterMk cId="3290705014" sldId="2147483702"/>
            <pc:sldLayoutMk cId="3312311016" sldId="2147483718"/>
          </pc:sldLayoutMkLst>
        </pc:sldLayoutChg>
      </pc:sldMasterChg>
    </pc:docChg>
  </pc:docChgLst>
  <pc:docChgLst>
    <pc:chgData name="Chloe Lovell" userId="Sp2Yu+Rghho0ClA6uwybJghi8Cth4D+L6dK62vTzJ8s=" providerId="None" clId="Web-{40FD865F-2716-4FE7-B3C1-035889DC32CF}"/>
    <pc:docChg chg="modSld">
      <pc:chgData name="Chloe Lovell" userId="Sp2Yu+Rghho0ClA6uwybJghi8Cth4D+L6dK62vTzJ8s=" providerId="None" clId="Web-{40FD865F-2716-4FE7-B3C1-035889DC32CF}" dt="2020-06-01T14:30:11.429" v="315" actId="20577"/>
      <pc:docMkLst>
        <pc:docMk/>
      </pc:docMkLst>
      <pc:sldChg chg="modSp modNotes">
        <pc:chgData name="Chloe Lovell" userId="Sp2Yu+Rghho0ClA6uwybJghi8Cth4D+L6dK62vTzJ8s=" providerId="None" clId="Web-{40FD865F-2716-4FE7-B3C1-035889DC32CF}" dt="2020-06-01T14:30:09.741" v="313" actId="20577"/>
        <pc:sldMkLst>
          <pc:docMk/>
          <pc:sldMk cId="386695827" sldId="276"/>
        </pc:sldMkLst>
        <pc:spChg chg="mod">
          <ac:chgData name="Chloe Lovell" userId="Sp2Yu+Rghho0ClA6uwybJghi8Cth4D+L6dK62vTzJ8s=" providerId="None" clId="Web-{40FD865F-2716-4FE7-B3C1-035889DC32CF}" dt="2020-06-01T14:30:09.741" v="313" actId="20577"/>
          <ac:spMkLst>
            <pc:docMk/>
            <pc:sldMk cId="386695827" sldId="276"/>
            <ac:spMk id="3" creationId="{3511177E-5858-414B-BAFF-73B5A5FC55D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B15A61-2048-2F44-AA7C-6B5DB4F48BD3}" type="datetimeFigureOut">
              <a:rPr lang="en-US" smtClean="0"/>
              <a:t>1/20/2021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A3DA9F-6024-A24F-8E1C-02BEAE76CA8A}" type="slidenum">
              <a:rPr lang="en-US" smtClean="0"/>
              <a:t>‹#›</a:t>
            </a:fld>
            <a:endParaRPr lang="en-US"/>
          </a:p>
        </p:txBody>
      </p:sp>
    </p:spTree>
    <p:extLst>
      <p:ext uri="{BB962C8B-B14F-4D97-AF65-F5344CB8AC3E}">
        <p14:creationId xmlns:p14="http://schemas.microsoft.com/office/powerpoint/2010/main" val="2777274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1A3DA9F-6024-A24F-8E1C-02BEAE76CA8A}" type="slidenum">
              <a:rPr lang="en-US" smtClean="0"/>
              <a:t>1</a:t>
            </a:fld>
            <a:endParaRPr lang="en-US"/>
          </a:p>
        </p:txBody>
      </p:sp>
    </p:spTree>
    <p:extLst>
      <p:ext uri="{BB962C8B-B14F-4D97-AF65-F5344CB8AC3E}">
        <p14:creationId xmlns:p14="http://schemas.microsoft.com/office/powerpoint/2010/main" val="421023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1A3DA9F-6024-A24F-8E1C-02BEAE76CA8A}" type="slidenum">
              <a:rPr lang="en-US" smtClean="0"/>
              <a:t>2</a:t>
            </a:fld>
            <a:endParaRPr lang="en-US"/>
          </a:p>
        </p:txBody>
      </p:sp>
    </p:spTree>
    <p:extLst>
      <p:ext uri="{BB962C8B-B14F-4D97-AF65-F5344CB8AC3E}">
        <p14:creationId xmlns:p14="http://schemas.microsoft.com/office/powerpoint/2010/main" val="214365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None</a:t>
            </a:r>
            <a:endParaRPr lang="en-US" dirty="0"/>
          </a:p>
          <a:p>
            <a:endParaRPr lang="en-US" dirty="0"/>
          </a:p>
          <a:p>
            <a:r>
              <a:rPr lang="en-US" dirty="0"/>
              <a:t>This activity is an example of mindfulness. Taking someone back to experience a moment is really powerful. Encourage the person to take deep breaths and close their eyes.</a:t>
            </a:r>
            <a:endParaRPr lang="en-US" dirty="0">
              <a:cs typeface="Calibri" panose="020F0502020204030204"/>
            </a:endParaRPr>
          </a:p>
          <a:p>
            <a:endParaRPr lang="en-US" dirty="0"/>
          </a:p>
          <a:p>
            <a:r>
              <a:rPr lang="en-US" dirty="0"/>
              <a:t>This activity is also good for a ‘brain break’</a:t>
            </a:r>
          </a:p>
          <a:p>
            <a:endParaRPr lang="en-US" dirty="0"/>
          </a:p>
          <a:p>
            <a:r>
              <a:rPr lang="en-US" dirty="0"/>
              <a:t>Some questions to ask:</a:t>
            </a:r>
          </a:p>
          <a:p>
            <a:pPr lvl="0"/>
            <a:r>
              <a:rPr lang="en-GB" dirty="0"/>
              <a:t> </a:t>
            </a:r>
          </a:p>
          <a:p>
            <a:pPr lvl="0"/>
            <a:r>
              <a:rPr lang="en-GB" dirty="0"/>
              <a:t>What were you feeling?</a:t>
            </a:r>
          </a:p>
          <a:p>
            <a:pPr lvl="0"/>
            <a:r>
              <a:rPr lang="en-GB" dirty="0"/>
              <a:t>Where did you feel those feelings in your body?</a:t>
            </a:r>
          </a:p>
          <a:p>
            <a:pPr lvl="0"/>
            <a:r>
              <a:rPr lang="en-GB" dirty="0"/>
              <a:t>If those feelings were a shape/ colour/ weather how would you describe them?</a:t>
            </a:r>
          </a:p>
          <a:p>
            <a:pPr lvl="0"/>
            <a:r>
              <a:rPr lang="en-GB" dirty="0"/>
              <a:t>What could you see, hear, smell, taste or touch? If one of these experiences were missing what do you imagine it would have felt like?</a:t>
            </a:r>
          </a:p>
          <a:p>
            <a:endParaRPr lang="en-US" dirty="0"/>
          </a:p>
          <a:p>
            <a:endParaRPr lang="en-US" dirty="0"/>
          </a:p>
          <a:p>
            <a:endParaRPr lang="en-US" dirty="0"/>
          </a:p>
          <a:p>
            <a:r>
              <a:rPr lang="en-US" dirty="0"/>
              <a:t>It should be optional if the person chooses to share what they were thinking about. If they don’t want to share their memory they might talk about how they felt.</a:t>
            </a:r>
          </a:p>
        </p:txBody>
      </p:sp>
      <p:sp>
        <p:nvSpPr>
          <p:cNvPr id="4" name="Slide Number Placeholder 3"/>
          <p:cNvSpPr>
            <a:spLocks noGrp="1"/>
          </p:cNvSpPr>
          <p:nvPr>
            <p:ph type="sldNum" sz="quarter" idx="5"/>
          </p:nvPr>
        </p:nvSpPr>
        <p:spPr/>
        <p:txBody>
          <a:bodyPr/>
          <a:lstStyle/>
          <a:p>
            <a:fld id="{81A3DA9F-6024-A24F-8E1C-02BEAE76CA8A}" type="slidenum">
              <a:rPr lang="en-US" smtClean="0"/>
              <a:t>3</a:t>
            </a:fld>
            <a:endParaRPr lang="en-US"/>
          </a:p>
        </p:txBody>
      </p:sp>
    </p:spTree>
    <p:extLst>
      <p:ext uri="{BB962C8B-B14F-4D97-AF65-F5344CB8AC3E}">
        <p14:creationId xmlns:p14="http://schemas.microsoft.com/office/powerpoint/2010/main" val="1575878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pens and paper</a:t>
            </a:r>
          </a:p>
          <a:p>
            <a:endParaRPr lang="en-US" dirty="0">
              <a:cs typeface="Calibri"/>
            </a:endParaRPr>
          </a:p>
          <a:p>
            <a:r>
              <a:rPr lang="en-US" dirty="0">
                <a:cs typeface="Calibri"/>
              </a:rPr>
              <a:t>This can be done as a competition with the worker or with those who are with them in their household. Who can come up with the answers quickly and who has the most creative answers.</a:t>
            </a:r>
          </a:p>
          <a:p>
            <a:endParaRPr lang="en-US" dirty="0">
              <a:cs typeface="Calibri"/>
            </a:endParaRPr>
          </a:p>
          <a:p>
            <a:r>
              <a:rPr lang="en-US" dirty="0"/>
              <a:t>This is useful for children who are perfectionists. It helps them to think flexibly. Not everything is fixed into one category</a:t>
            </a:r>
            <a:endParaRPr lang="en-US" dirty="0">
              <a:cs typeface="Calibri"/>
            </a:endParaRPr>
          </a:p>
          <a:p>
            <a:endParaRPr lang="en-US" dirty="0"/>
          </a:p>
          <a:p>
            <a:r>
              <a:rPr lang="en-US" dirty="0"/>
              <a:t>Differentiation:</a:t>
            </a:r>
            <a:endParaRPr lang="en-US" dirty="0">
              <a:cs typeface="Calibri"/>
            </a:endParaRPr>
          </a:p>
          <a:p>
            <a:r>
              <a:rPr lang="en-US" dirty="0"/>
              <a:t>Draw pictures or find objects in the room they are in</a:t>
            </a:r>
          </a:p>
          <a:p>
            <a:endParaRPr lang="en-US" dirty="0"/>
          </a:p>
        </p:txBody>
      </p:sp>
      <p:sp>
        <p:nvSpPr>
          <p:cNvPr id="4" name="Slide Number Placeholder 3"/>
          <p:cNvSpPr>
            <a:spLocks noGrp="1"/>
          </p:cNvSpPr>
          <p:nvPr>
            <p:ph type="sldNum" sz="quarter" idx="5"/>
          </p:nvPr>
        </p:nvSpPr>
        <p:spPr/>
        <p:txBody>
          <a:bodyPr/>
          <a:lstStyle/>
          <a:p>
            <a:fld id="{81A3DA9F-6024-A24F-8E1C-02BEAE76CA8A}" type="slidenum">
              <a:rPr lang="en-US" smtClean="0"/>
              <a:t>4</a:t>
            </a:fld>
            <a:endParaRPr lang="en-US"/>
          </a:p>
        </p:txBody>
      </p:sp>
    </p:spTree>
    <p:extLst>
      <p:ext uri="{BB962C8B-B14F-4D97-AF65-F5344CB8AC3E}">
        <p14:creationId xmlns:p14="http://schemas.microsoft.com/office/powerpoint/2010/main" val="1411638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None</a:t>
            </a:r>
          </a:p>
          <a:p>
            <a:endParaRPr lang="en-US" dirty="0">
              <a:cs typeface="Calibri"/>
            </a:endParaRPr>
          </a:p>
          <a:p>
            <a:r>
              <a:rPr lang="en-US" dirty="0">
                <a:cs typeface="Calibri"/>
              </a:rPr>
              <a:t>If someone is feeling really anxious and busy this is a good exercise to help them calm down. </a:t>
            </a:r>
            <a:r>
              <a:rPr lang="en-US" dirty="0"/>
              <a:t>It can be really challenging to slow down but by doing this we learn to enjoy moments as they happen. </a:t>
            </a:r>
            <a:endParaRPr lang="en-US" dirty="0">
              <a:cs typeface="Calibri"/>
            </a:endParaRPr>
          </a:p>
          <a:p>
            <a:endParaRPr lang="en-US" dirty="0"/>
          </a:p>
          <a:p>
            <a:r>
              <a:rPr lang="en-US" dirty="0">
                <a:cs typeface="Calibri"/>
              </a:rPr>
              <a:t>Talk about how it felt to slow down- was it liberating, relaxing, frustrating? This is a good activity to develop emotional literacy.</a:t>
            </a:r>
          </a:p>
          <a:p>
            <a:endParaRPr lang="en-US" dirty="0"/>
          </a:p>
          <a:p>
            <a:r>
              <a:rPr lang="en-US" dirty="0"/>
              <a:t>What did this feel like at the end? Were</a:t>
            </a:r>
            <a:r>
              <a:rPr lang="en-US" baseline="0" dirty="0"/>
              <a:t> you tempted to rush</a:t>
            </a:r>
            <a:r>
              <a:rPr lang="en-US" dirty="0"/>
              <a:t>. This is a good example of thinking about how we react to endings. Even if something is slow and takes time we always feel impatient at the end. For example we would wait for cakes to cook in the oven but would be tempted to eat them as soon as they are out even if we risk burning ourselves.</a:t>
            </a:r>
            <a:endParaRPr lang="en-US" dirty="0">
              <a:cs typeface="Calibri"/>
            </a:endParaRPr>
          </a:p>
          <a:p>
            <a:r>
              <a:rPr lang="en-US" dirty="0">
                <a:cs typeface="Calibri"/>
              </a:rPr>
              <a:t>Talk about the end of the activity and how children and families feel about - currently this is a good way of discussing the easing of restrictions for lock down. Many people are in a rush for the end and this is a natural response. Think about what will make them feel safe over the coming weeks and months</a:t>
            </a:r>
            <a:endParaRPr lang="en-US" dirty="0"/>
          </a:p>
          <a:p>
            <a:endParaRPr lang="en-US" dirty="0"/>
          </a:p>
        </p:txBody>
      </p:sp>
      <p:sp>
        <p:nvSpPr>
          <p:cNvPr id="4" name="Slide Number Placeholder 3"/>
          <p:cNvSpPr>
            <a:spLocks noGrp="1"/>
          </p:cNvSpPr>
          <p:nvPr>
            <p:ph type="sldNum" sz="quarter" idx="5"/>
          </p:nvPr>
        </p:nvSpPr>
        <p:spPr/>
        <p:txBody>
          <a:bodyPr/>
          <a:lstStyle/>
          <a:p>
            <a:fld id="{81A3DA9F-6024-A24F-8E1C-02BEAE76CA8A}" type="slidenum">
              <a:rPr lang="en-US" smtClean="0"/>
              <a:t>5</a:t>
            </a:fld>
            <a:endParaRPr lang="en-US"/>
          </a:p>
        </p:txBody>
      </p:sp>
    </p:spTree>
    <p:extLst>
      <p:ext uri="{BB962C8B-B14F-4D97-AF65-F5344CB8AC3E}">
        <p14:creationId xmlns:p14="http://schemas.microsoft.com/office/powerpoint/2010/main" val="3713391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practitioner needs a nature picture (the one above can be used or another one of your choosing)</a:t>
            </a:r>
            <a:endParaRPr lang="en-US" dirty="0"/>
          </a:p>
          <a:p>
            <a:r>
              <a:rPr lang="en-US" dirty="0"/>
              <a:t>Take</a:t>
            </a:r>
            <a:r>
              <a:rPr lang="en-US" baseline="0" dirty="0"/>
              <a:t> deep calming breaths</a:t>
            </a:r>
            <a:r>
              <a:rPr lang="en-US" dirty="0"/>
              <a:t> and if you feel comfortable close your eyes</a:t>
            </a:r>
            <a:endParaRPr lang="en-US" dirty="0">
              <a:cs typeface="Calibri"/>
            </a:endParaRPr>
          </a:p>
          <a:p>
            <a:r>
              <a:rPr lang="en-US" baseline="0" dirty="0"/>
              <a:t>Imagine jumping into the picture</a:t>
            </a:r>
          </a:p>
          <a:p>
            <a:r>
              <a:rPr lang="en-US" baseline="0" dirty="0"/>
              <a:t>Take a look all around you</a:t>
            </a:r>
            <a:r>
              <a:rPr lang="en-US" dirty="0"/>
              <a:t> what can you see outside of the picture, are you alone or can you see people- remember this is a safe place, take a deep breath- what does the air smell like, imagine taking off your shoes what does the ground feel like- if there is water put your toes in, take a walk around, find somewhere comfortable and take off your shoes, when you are ready get back up and put your shoes back on, start to stretch and come back to the room</a:t>
            </a:r>
            <a:endParaRPr lang="en-US" dirty="0">
              <a:cs typeface="Calibri"/>
            </a:endParaRPr>
          </a:p>
        </p:txBody>
      </p:sp>
      <p:sp>
        <p:nvSpPr>
          <p:cNvPr id="4" name="Slide Number Placeholder 3"/>
          <p:cNvSpPr>
            <a:spLocks noGrp="1"/>
          </p:cNvSpPr>
          <p:nvPr>
            <p:ph type="sldNum" sz="quarter" idx="5"/>
          </p:nvPr>
        </p:nvSpPr>
        <p:spPr/>
        <p:txBody>
          <a:bodyPr/>
          <a:lstStyle/>
          <a:p>
            <a:fld id="{81A3DA9F-6024-A24F-8E1C-02BEAE76CA8A}" type="slidenum">
              <a:rPr lang="en-US" smtClean="0"/>
              <a:t>6</a:t>
            </a:fld>
            <a:endParaRPr lang="en-US"/>
          </a:p>
        </p:txBody>
      </p:sp>
    </p:spTree>
    <p:extLst>
      <p:ext uri="{BB962C8B-B14F-4D97-AF65-F5344CB8AC3E}">
        <p14:creationId xmlns:p14="http://schemas.microsoft.com/office/powerpoint/2010/main" val="184099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Taking some time out can be really important for us as professionals as well as the families and children we work with.</a:t>
            </a:r>
          </a:p>
          <a:p>
            <a:r>
              <a:rPr lang="en-US" dirty="0">
                <a:cs typeface="Calibri"/>
              </a:rPr>
              <a:t>If you notice everyone is feeling a bit stressed 'take a break' </a:t>
            </a:r>
          </a:p>
          <a:p>
            <a:r>
              <a:rPr lang="en-US" dirty="0">
                <a:cs typeface="Calibri"/>
              </a:rPr>
              <a:t>Some of these activities will need to be 'saved for later' due to social distancing or not being practical to do within a session. However you can set a goal for you and the family/ child to do this as soon as possible and it's a great one to discuss when opening your next visit.</a:t>
            </a:r>
          </a:p>
        </p:txBody>
      </p:sp>
      <p:sp>
        <p:nvSpPr>
          <p:cNvPr id="4" name="Slide Number Placeholder 3"/>
          <p:cNvSpPr>
            <a:spLocks noGrp="1"/>
          </p:cNvSpPr>
          <p:nvPr>
            <p:ph type="sldNum" sz="quarter" idx="5"/>
          </p:nvPr>
        </p:nvSpPr>
        <p:spPr/>
        <p:txBody>
          <a:bodyPr/>
          <a:lstStyle/>
          <a:p>
            <a:fld id="{81A3DA9F-6024-A24F-8E1C-02BEAE76CA8A}" type="slidenum">
              <a:rPr lang="en-US" smtClean="0"/>
              <a:t>7</a:t>
            </a:fld>
            <a:endParaRPr lang="en-US"/>
          </a:p>
        </p:txBody>
      </p:sp>
    </p:spTree>
    <p:extLst>
      <p:ext uri="{BB962C8B-B14F-4D97-AF65-F5344CB8AC3E}">
        <p14:creationId xmlns:p14="http://schemas.microsoft.com/office/powerpoint/2010/main" val="8164186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When someone is feeling overwhelmed grounding can be a way of feeling connected to their body again. Encourage those you are working with to </a:t>
            </a:r>
            <a:r>
              <a:rPr lang="en-US" dirty="0" err="1">
                <a:cs typeface="Calibri"/>
              </a:rPr>
              <a:t>recognise</a:t>
            </a:r>
            <a:r>
              <a:rPr lang="en-US" dirty="0">
                <a:cs typeface="Calibri"/>
              </a:rPr>
              <a:t> their 'early warning signs' and use this to help themselves feel calmer</a:t>
            </a:r>
          </a:p>
          <a:p>
            <a:r>
              <a:rPr lang="en-US" dirty="0">
                <a:cs typeface="Calibri"/>
              </a:rPr>
              <a:t>This a great technique for people who struggle with high anxiety and can help prevent panic attacks</a:t>
            </a:r>
          </a:p>
          <a:p>
            <a:endParaRPr lang="en-US" dirty="0">
              <a:cs typeface="Calibri"/>
            </a:endParaRPr>
          </a:p>
        </p:txBody>
      </p:sp>
      <p:sp>
        <p:nvSpPr>
          <p:cNvPr id="4" name="Slide Number Placeholder 3"/>
          <p:cNvSpPr>
            <a:spLocks noGrp="1"/>
          </p:cNvSpPr>
          <p:nvPr>
            <p:ph type="sldNum" sz="quarter" idx="5"/>
          </p:nvPr>
        </p:nvSpPr>
        <p:spPr/>
        <p:txBody>
          <a:bodyPr/>
          <a:lstStyle/>
          <a:p>
            <a:fld id="{81A3DA9F-6024-A24F-8E1C-02BEAE76CA8A}" type="slidenum">
              <a:rPr lang="en-US" smtClean="0"/>
              <a:t>8</a:t>
            </a:fld>
            <a:endParaRPr lang="en-US"/>
          </a:p>
        </p:txBody>
      </p:sp>
    </p:spTree>
    <p:extLst>
      <p:ext uri="{BB962C8B-B14F-4D97-AF65-F5344CB8AC3E}">
        <p14:creationId xmlns:p14="http://schemas.microsoft.com/office/powerpoint/2010/main" val="3577102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a useful activity to help with mindfulness. It helps a person focus on something in the moment.</a:t>
            </a:r>
          </a:p>
          <a:p>
            <a:r>
              <a:rPr lang="en-US" dirty="0">
                <a:cs typeface="Calibri"/>
              </a:rPr>
              <a:t>This is also a useful activity to support with problem solving.</a:t>
            </a:r>
          </a:p>
        </p:txBody>
      </p:sp>
      <p:sp>
        <p:nvSpPr>
          <p:cNvPr id="4" name="Slide Number Placeholder 3"/>
          <p:cNvSpPr>
            <a:spLocks noGrp="1"/>
          </p:cNvSpPr>
          <p:nvPr>
            <p:ph type="sldNum" sz="quarter" idx="5"/>
          </p:nvPr>
        </p:nvSpPr>
        <p:spPr/>
        <p:txBody>
          <a:bodyPr/>
          <a:lstStyle/>
          <a:p>
            <a:fld id="{81A3DA9F-6024-A24F-8E1C-02BEAE76CA8A}" type="slidenum">
              <a:rPr lang="en-US" smtClean="0"/>
              <a:t>9</a:t>
            </a:fld>
            <a:endParaRPr lang="en-US"/>
          </a:p>
        </p:txBody>
      </p:sp>
    </p:spTree>
    <p:extLst>
      <p:ext uri="{BB962C8B-B14F-4D97-AF65-F5344CB8AC3E}">
        <p14:creationId xmlns:p14="http://schemas.microsoft.com/office/powerpoint/2010/main" val="2598836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Pens and paper</a:t>
            </a:r>
          </a:p>
          <a:p>
            <a:endParaRPr lang="en-US" dirty="0">
              <a:cs typeface="Calibri"/>
            </a:endParaRPr>
          </a:p>
          <a:p>
            <a:r>
              <a:rPr lang="en-US" dirty="0">
                <a:cs typeface="Calibri"/>
              </a:rPr>
              <a:t>This is a useful activity to get people to think up creative and new ideas for </a:t>
            </a:r>
            <a:r>
              <a:rPr lang="en-US" dirty="0" err="1">
                <a:cs typeface="Calibri"/>
              </a:rPr>
              <a:t>self care</a:t>
            </a:r>
          </a:p>
        </p:txBody>
      </p:sp>
      <p:sp>
        <p:nvSpPr>
          <p:cNvPr id="4" name="Slide Number Placeholder 3"/>
          <p:cNvSpPr>
            <a:spLocks noGrp="1"/>
          </p:cNvSpPr>
          <p:nvPr>
            <p:ph type="sldNum" sz="quarter" idx="5"/>
          </p:nvPr>
        </p:nvSpPr>
        <p:spPr/>
        <p:txBody>
          <a:bodyPr/>
          <a:lstStyle/>
          <a:p>
            <a:fld id="{81A3DA9F-6024-A24F-8E1C-02BEAE76CA8A}" type="slidenum">
              <a:rPr lang="en-US" smtClean="0"/>
              <a:t>10</a:t>
            </a:fld>
            <a:endParaRPr lang="en-US"/>
          </a:p>
        </p:txBody>
      </p:sp>
    </p:spTree>
    <p:extLst>
      <p:ext uri="{BB962C8B-B14F-4D97-AF65-F5344CB8AC3E}">
        <p14:creationId xmlns:p14="http://schemas.microsoft.com/office/powerpoint/2010/main" val="10532915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1A3DA9F-6024-A24F-8E1C-02BEAE76CA8A}" type="slidenum">
              <a:rPr lang="en-US" smtClean="0"/>
              <a:t>11</a:t>
            </a:fld>
            <a:endParaRPr lang="en-US"/>
          </a:p>
        </p:txBody>
      </p:sp>
    </p:spTree>
    <p:extLst>
      <p:ext uri="{BB962C8B-B14F-4D97-AF65-F5344CB8AC3E}">
        <p14:creationId xmlns:p14="http://schemas.microsoft.com/office/powerpoint/2010/main" val="3921336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Pens and paper</a:t>
            </a:r>
            <a:endParaRPr lang="en-US" dirty="0"/>
          </a:p>
          <a:p>
            <a:r>
              <a:rPr lang="en-US" dirty="0"/>
              <a:t>This is a really useful activity to promote creativity in people who don’t think they are creative</a:t>
            </a:r>
            <a:endParaRPr lang="en-US" dirty="0">
              <a:cs typeface="Calibri" panose="020F0502020204030204"/>
            </a:endParaRPr>
          </a:p>
          <a:p>
            <a:r>
              <a:rPr lang="en-US" dirty="0"/>
              <a:t>This activity promotes mindfulness and feeling still and calm. </a:t>
            </a:r>
          </a:p>
        </p:txBody>
      </p:sp>
      <p:sp>
        <p:nvSpPr>
          <p:cNvPr id="4" name="Slide Number Placeholder 3"/>
          <p:cNvSpPr>
            <a:spLocks noGrp="1"/>
          </p:cNvSpPr>
          <p:nvPr>
            <p:ph type="sldNum" sz="quarter" idx="5"/>
          </p:nvPr>
        </p:nvSpPr>
        <p:spPr/>
        <p:txBody>
          <a:bodyPr/>
          <a:lstStyle/>
          <a:p>
            <a:fld id="{81A3DA9F-6024-A24F-8E1C-02BEAE76CA8A}" type="slidenum">
              <a:rPr lang="en-US" smtClean="0"/>
              <a:t>12</a:t>
            </a:fld>
            <a:endParaRPr lang="en-US"/>
          </a:p>
        </p:txBody>
      </p:sp>
    </p:spTree>
    <p:extLst>
      <p:ext uri="{BB962C8B-B14F-4D97-AF65-F5344CB8AC3E}">
        <p14:creationId xmlns:p14="http://schemas.microsoft.com/office/powerpoint/2010/main" val="964024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Paper and </a:t>
            </a:r>
            <a:r>
              <a:rPr lang="en-US" dirty="0" err="1">
                <a:cs typeface="Calibri"/>
              </a:rPr>
              <a:t>coloured</a:t>
            </a:r>
            <a:r>
              <a:rPr lang="en-US" dirty="0">
                <a:cs typeface="Calibri"/>
              </a:rPr>
              <a:t> pens/pencils</a:t>
            </a:r>
          </a:p>
          <a:p>
            <a:r>
              <a:rPr lang="en-US" dirty="0">
                <a:cs typeface="Calibri"/>
              </a:rPr>
              <a:t>In this activity focus on the positives. Even in a bad week there will have been some good times and good feelings. Positive times and events do not go away just because there are also bad times. The positives stay with us and fill us with hope when remembered.</a:t>
            </a:r>
            <a:endParaRPr lang="en-US" dirty="0"/>
          </a:p>
          <a:p>
            <a:r>
              <a:rPr lang="en-US" dirty="0">
                <a:cs typeface="Calibri"/>
              </a:rPr>
              <a:t>Our brains are hardwired to remember negative events and feelings more than positives. This is part of our survival instinct. We need to remind ourselves of all the good. Some people may need prompting to remember the good as well as the bad.</a:t>
            </a:r>
          </a:p>
          <a:p>
            <a:endParaRPr lang="en-US" dirty="0">
              <a:cs typeface="Calibri"/>
            </a:endParaRPr>
          </a:p>
          <a:p>
            <a:r>
              <a:rPr lang="en-US" dirty="0">
                <a:cs typeface="Calibri"/>
              </a:rPr>
              <a:t>If a child or adult cannot think of one positive event think about the wellbeing of this person. What is there support network? Do they need to contact GP/ CAMH? Do they need urgent support? You may need to speak with wider family members to get a full picture of what is happening for this person.</a:t>
            </a:r>
          </a:p>
        </p:txBody>
      </p:sp>
      <p:sp>
        <p:nvSpPr>
          <p:cNvPr id="4" name="Slide Number Placeholder 3"/>
          <p:cNvSpPr>
            <a:spLocks noGrp="1"/>
          </p:cNvSpPr>
          <p:nvPr>
            <p:ph type="sldNum" sz="quarter" idx="5"/>
          </p:nvPr>
        </p:nvSpPr>
        <p:spPr/>
        <p:txBody>
          <a:bodyPr/>
          <a:lstStyle/>
          <a:p>
            <a:fld id="{81A3DA9F-6024-A24F-8E1C-02BEAE76CA8A}" type="slidenum">
              <a:rPr lang="en-US" smtClean="0"/>
              <a:t>13</a:t>
            </a:fld>
            <a:endParaRPr lang="en-US"/>
          </a:p>
        </p:txBody>
      </p:sp>
    </p:spTree>
    <p:extLst>
      <p:ext uri="{BB962C8B-B14F-4D97-AF65-F5344CB8AC3E}">
        <p14:creationId xmlns:p14="http://schemas.microsoft.com/office/powerpoint/2010/main" val="1514330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Sometimes when anxiety is high people feel stressed and worried. By using drawing or writing down what is happening in your day this can really help to give focus and help you feel less stressed. It also gives you the opportunity to think about how to react in certain situations. This is particularly useful for children who struggle with managing overwhelming emotions and children with additional needs.</a:t>
            </a:r>
          </a:p>
        </p:txBody>
      </p:sp>
      <p:sp>
        <p:nvSpPr>
          <p:cNvPr id="4" name="Slide Number Placeholder 3"/>
          <p:cNvSpPr>
            <a:spLocks noGrp="1"/>
          </p:cNvSpPr>
          <p:nvPr>
            <p:ph type="sldNum" sz="quarter" idx="5"/>
          </p:nvPr>
        </p:nvSpPr>
        <p:spPr/>
        <p:txBody>
          <a:bodyPr/>
          <a:lstStyle/>
          <a:p>
            <a:fld id="{81A3DA9F-6024-A24F-8E1C-02BEAE76CA8A}" type="slidenum">
              <a:rPr lang="en-US" smtClean="0"/>
              <a:t>14</a:t>
            </a:fld>
            <a:endParaRPr lang="en-US"/>
          </a:p>
        </p:txBody>
      </p:sp>
    </p:spTree>
    <p:extLst>
      <p:ext uri="{BB962C8B-B14F-4D97-AF65-F5344CB8AC3E}">
        <p14:creationId xmlns:p14="http://schemas.microsoft.com/office/powerpoint/2010/main" val="16622475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1A3DA9F-6024-A24F-8E1C-02BEAE76CA8A}" type="slidenum">
              <a:rPr lang="en-US" smtClean="0"/>
              <a:t>15</a:t>
            </a:fld>
            <a:endParaRPr lang="en-US"/>
          </a:p>
        </p:txBody>
      </p:sp>
    </p:spTree>
    <p:extLst>
      <p:ext uri="{BB962C8B-B14F-4D97-AF65-F5344CB8AC3E}">
        <p14:creationId xmlns:p14="http://schemas.microsoft.com/office/powerpoint/2010/main" val="1647567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Imagine you are holding a hot chocolate</a:t>
            </a:r>
          </a:p>
          <a:p>
            <a:r>
              <a:rPr lang="en-US" dirty="0"/>
              <a:t>Feel</a:t>
            </a:r>
            <a:r>
              <a:rPr lang="en-US" baseline="0" dirty="0"/>
              <a:t> the warmth in your hands</a:t>
            </a:r>
          </a:p>
          <a:p>
            <a:r>
              <a:rPr lang="en-US" baseline="0" dirty="0"/>
              <a:t>Breath in through your nose- enjoy the smell</a:t>
            </a:r>
          </a:p>
          <a:p>
            <a:r>
              <a:rPr lang="en-US" baseline="0" dirty="0"/>
              <a:t>Breath out slowly</a:t>
            </a:r>
          </a:p>
          <a:p>
            <a:endParaRPr lang="en-US" dirty="0">
              <a:cs typeface="Calibri" panose="020F0502020204030204"/>
            </a:endParaRPr>
          </a:p>
          <a:p>
            <a:r>
              <a:rPr lang="en-US" dirty="0">
                <a:cs typeface="Calibri" panose="020F0502020204030204"/>
              </a:rPr>
              <a:t>Smell is a very powerful sense. Smells can trigger powerful memories and take us straight back to an event, this could be good or bad. If we associate a smell with feeling calm each time we smell this it will help you to feel calm again.</a:t>
            </a: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81A3DA9F-6024-A24F-8E1C-02BEAE76CA8A}" type="slidenum">
              <a:rPr lang="en-US" smtClean="0"/>
              <a:t>16</a:t>
            </a:fld>
            <a:endParaRPr lang="en-US"/>
          </a:p>
        </p:txBody>
      </p:sp>
    </p:spTree>
    <p:extLst>
      <p:ext uri="{BB962C8B-B14F-4D97-AF65-F5344CB8AC3E}">
        <p14:creationId xmlns:p14="http://schemas.microsoft.com/office/powerpoint/2010/main" val="7076129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This is helpful for people to have an alternative focus when deep breathing. Having a focus can help stop the mind wander and help you to relax</a:t>
            </a:r>
          </a:p>
          <a:p>
            <a:r>
              <a:rPr lang="en-GB" dirty="0">
                <a:cs typeface="Calibri"/>
              </a:rPr>
              <a:t>Colour is important in our world and colour is a powerful way to evoke emotion and this can help us feel calm. Colour has different meanings to different people, for example for some people green will trigger thoughts of nature but for others it may make them think of infection, so it's important to let people choose their own colour. </a:t>
            </a:r>
            <a:endParaRPr lang="en-US" dirty="0">
              <a:cs typeface="Calibri"/>
            </a:endParaRPr>
          </a:p>
        </p:txBody>
      </p:sp>
      <p:sp>
        <p:nvSpPr>
          <p:cNvPr id="4" name="Slide Number Placeholder 3"/>
          <p:cNvSpPr>
            <a:spLocks noGrp="1"/>
          </p:cNvSpPr>
          <p:nvPr>
            <p:ph type="sldNum" sz="quarter" idx="5"/>
          </p:nvPr>
        </p:nvSpPr>
        <p:spPr/>
        <p:txBody>
          <a:bodyPr/>
          <a:lstStyle/>
          <a:p>
            <a:fld id="{81A3DA9F-6024-A24F-8E1C-02BEAE76CA8A}" type="slidenum">
              <a:rPr lang="en-US" smtClean="0"/>
              <a:t>17</a:t>
            </a:fld>
            <a:endParaRPr lang="en-US"/>
          </a:p>
        </p:txBody>
      </p:sp>
    </p:spTree>
    <p:extLst>
      <p:ext uri="{BB962C8B-B14F-4D97-AF65-F5344CB8AC3E}">
        <p14:creationId xmlns:p14="http://schemas.microsoft.com/office/powerpoint/2010/main" val="38581224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Cuddly toys or other figures </a:t>
            </a:r>
          </a:p>
          <a:p>
            <a:endParaRPr lang="en-US" dirty="0">
              <a:cs typeface="Calibri"/>
            </a:endParaRPr>
          </a:p>
          <a:p>
            <a:r>
              <a:rPr lang="en-US" dirty="0">
                <a:cs typeface="Calibri"/>
              </a:rPr>
              <a:t>Learning to breathe deeply is important. It's the deep breaths that reach the abdomen that help us to calm down when stressed.</a:t>
            </a:r>
          </a:p>
        </p:txBody>
      </p:sp>
      <p:sp>
        <p:nvSpPr>
          <p:cNvPr id="4" name="Slide Number Placeholder 3"/>
          <p:cNvSpPr>
            <a:spLocks noGrp="1"/>
          </p:cNvSpPr>
          <p:nvPr>
            <p:ph type="sldNum" sz="quarter" idx="5"/>
          </p:nvPr>
        </p:nvSpPr>
        <p:spPr/>
        <p:txBody>
          <a:bodyPr/>
          <a:lstStyle/>
          <a:p>
            <a:fld id="{81A3DA9F-6024-A24F-8E1C-02BEAE76CA8A}" type="slidenum">
              <a:rPr lang="en-US" smtClean="0"/>
              <a:t>18</a:t>
            </a:fld>
            <a:endParaRPr lang="en-US"/>
          </a:p>
        </p:txBody>
      </p:sp>
    </p:spTree>
    <p:extLst>
      <p:ext uri="{BB962C8B-B14F-4D97-AF65-F5344CB8AC3E}">
        <p14:creationId xmlns:p14="http://schemas.microsoft.com/office/powerpoint/2010/main" val="1256845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1A3DA9F-6024-A24F-8E1C-02BEAE76CA8A}" type="slidenum">
              <a:rPr lang="en-US" smtClean="0"/>
              <a:t>19</a:t>
            </a:fld>
            <a:endParaRPr lang="en-US"/>
          </a:p>
        </p:txBody>
      </p:sp>
    </p:spTree>
    <p:extLst>
      <p:ext uri="{BB962C8B-B14F-4D97-AF65-F5344CB8AC3E}">
        <p14:creationId xmlns:p14="http://schemas.microsoft.com/office/powerpoint/2010/main" val="19761048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Hi, bud!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Because he wanted to see time fly!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Because they live in schools!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Nacho cheese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dirty="0"/>
              <a:t>It waves.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p>
          <a:p>
            <a:endParaRPr lang="en-US" dirty="0"/>
          </a:p>
        </p:txBody>
      </p:sp>
      <p:sp>
        <p:nvSpPr>
          <p:cNvPr id="4" name="Slide Number Placeholder 3"/>
          <p:cNvSpPr>
            <a:spLocks noGrp="1"/>
          </p:cNvSpPr>
          <p:nvPr>
            <p:ph type="sldNum" sz="quarter" idx="5"/>
          </p:nvPr>
        </p:nvSpPr>
        <p:spPr/>
        <p:txBody>
          <a:bodyPr/>
          <a:lstStyle/>
          <a:p>
            <a:fld id="{81A3DA9F-6024-A24F-8E1C-02BEAE76CA8A}" type="slidenum">
              <a:rPr lang="en-US" smtClean="0"/>
              <a:t>20</a:t>
            </a:fld>
            <a:endParaRPr lang="en-US"/>
          </a:p>
        </p:txBody>
      </p:sp>
    </p:spTree>
    <p:extLst>
      <p:ext uri="{BB962C8B-B14F-4D97-AF65-F5344CB8AC3E}">
        <p14:creationId xmlns:p14="http://schemas.microsoft.com/office/powerpoint/2010/main" val="12845697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a good activity to support with difficult conversations</a:t>
            </a:r>
          </a:p>
          <a:p>
            <a:r>
              <a:rPr lang="en-US" dirty="0">
                <a:cs typeface="Calibri"/>
              </a:rPr>
              <a:t>Start and end on lighter fun questions to build trust and help regulate the person at the end</a:t>
            </a:r>
          </a:p>
        </p:txBody>
      </p:sp>
      <p:sp>
        <p:nvSpPr>
          <p:cNvPr id="4" name="Slide Number Placeholder 3"/>
          <p:cNvSpPr>
            <a:spLocks noGrp="1"/>
          </p:cNvSpPr>
          <p:nvPr>
            <p:ph type="sldNum" sz="quarter" idx="5"/>
          </p:nvPr>
        </p:nvSpPr>
        <p:spPr/>
        <p:txBody>
          <a:bodyPr/>
          <a:lstStyle/>
          <a:p>
            <a:fld id="{81A3DA9F-6024-A24F-8E1C-02BEAE76CA8A}" type="slidenum">
              <a:rPr lang="en-US" smtClean="0"/>
              <a:t>21</a:t>
            </a:fld>
            <a:endParaRPr lang="en-US"/>
          </a:p>
        </p:txBody>
      </p:sp>
    </p:spTree>
    <p:extLst>
      <p:ext uri="{BB962C8B-B14F-4D97-AF65-F5344CB8AC3E}">
        <p14:creationId xmlns:p14="http://schemas.microsoft.com/office/powerpoint/2010/main" val="30337861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Resources: None</a:t>
            </a:r>
          </a:p>
          <a:p>
            <a:endParaRPr lang="en-US" dirty="0">
              <a:cs typeface="Calibri"/>
            </a:endParaRPr>
          </a:p>
          <a:p>
            <a:r>
              <a:rPr lang="en-US" dirty="0">
                <a:cs typeface="Calibri"/>
              </a:rPr>
              <a:t>When working with people who are 'stuck' or struggling to move past something this is a useful activity to help them to see things from a different perspective</a:t>
            </a:r>
            <a:endParaRPr lang="en-US" dirty="0"/>
          </a:p>
        </p:txBody>
      </p:sp>
      <p:sp>
        <p:nvSpPr>
          <p:cNvPr id="4" name="Slide Number Placeholder 3"/>
          <p:cNvSpPr>
            <a:spLocks noGrp="1"/>
          </p:cNvSpPr>
          <p:nvPr>
            <p:ph type="sldNum" sz="quarter" idx="5"/>
          </p:nvPr>
        </p:nvSpPr>
        <p:spPr/>
        <p:txBody>
          <a:bodyPr/>
          <a:lstStyle/>
          <a:p>
            <a:fld id="{81A3DA9F-6024-A24F-8E1C-02BEAE76CA8A}" type="slidenum">
              <a:rPr lang="en-US" smtClean="0"/>
              <a:t>23</a:t>
            </a:fld>
            <a:endParaRPr lang="en-US"/>
          </a:p>
        </p:txBody>
      </p:sp>
    </p:spTree>
    <p:extLst>
      <p:ext uri="{BB962C8B-B14F-4D97-AF65-F5344CB8AC3E}">
        <p14:creationId xmlns:p14="http://schemas.microsoft.com/office/powerpoint/2010/main" val="3000645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Share something with meaning and talk about this. Talk about how it makes the person feel and all the ways it applies to them</a:t>
            </a:r>
          </a:p>
        </p:txBody>
      </p:sp>
      <p:sp>
        <p:nvSpPr>
          <p:cNvPr id="4" name="Slide Number Placeholder 3"/>
          <p:cNvSpPr>
            <a:spLocks noGrp="1"/>
          </p:cNvSpPr>
          <p:nvPr>
            <p:ph type="sldNum" sz="quarter" idx="5"/>
          </p:nvPr>
        </p:nvSpPr>
        <p:spPr/>
        <p:txBody>
          <a:bodyPr/>
          <a:lstStyle/>
          <a:p>
            <a:fld id="{81A3DA9F-6024-A24F-8E1C-02BEAE76CA8A}" type="slidenum">
              <a:rPr lang="en-US" smtClean="0"/>
              <a:t>24</a:t>
            </a:fld>
            <a:endParaRPr lang="en-US"/>
          </a:p>
        </p:txBody>
      </p:sp>
    </p:spTree>
    <p:extLst>
      <p:ext uri="{BB962C8B-B14F-4D97-AF65-F5344CB8AC3E}">
        <p14:creationId xmlns:p14="http://schemas.microsoft.com/office/powerpoint/2010/main" val="386497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E1190-3B65-0B44-B19C-C3623A5E38FF}"/>
              </a:ext>
            </a:extLst>
          </p:cNvPr>
          <p:cNvSpPr>
            <a:spLocks noGrp="1"/>
          </p:cNvSpPr>
          <p:nvPr>
            <p:ph type="ctrTitle"/>
          </p:nvPr>
        </p:nvSpPr>
        <p:spPr/>
        <p:txBody>
          <a:bodyPr/>
          <a:lstStyle/>
          <a:p>
            <a:r>
              <a:rPr lang="en-US" dirty="0"/>
              <a:t>Emotional Regulation Activities</a:t>
            </a:r>
          </a:p>
        </p:txBody>
      </p:sp>
      <p:sp>
        <p:nvSpPr>
          <p:cNvPr id="3" name="Subtitle 2">
            <a:extLst>
              <a:ext uri="{FF2B5EF4-FFF2-40B4-BE49-F238E27FC236}">
                <a16:creationId xmlns:a16="http://schemas.microsoft.com/office/drawing/2014/main" id="{60C0543F-9FD0-4F4D-BCA6-999C632CC633}"/>
              </a:ext>
            </a:extLst>
          </p:cNvPr>
          <p:cNvSpPr>
            <a:spLocks noGrp="1"/>
          </p:cNvSpPr>
          <p:nvPr>
            <p:ph type="subTitle" idx="1"/>
          </p:nvPr>
        </p:nvSpPr>
        <p:spPr/>
        <p:txBody>
          <a:bodyPr/>
          <a:lstStyle/>
          <a:p>
            <a:r>
              <a:rPr lang="en-US" dirty="0"/>
              <a:t>Ideas and slides that can be screen shared when working with families and children. There are additional notes for practitioners for each slide.</a:t>
            </a:r>
          </a:p>
        </p:txBody>
      </p:sp>
    </p:spTree>
    <p:extLst>
      <p:ext uri="{BB962C8B-B14F-4D97-AF65-F5344CB8AC3E}">
        <p14:creationId xmlns:p14="http://schemas.microsoft.com/office/powerpoint/2010/main" val="246439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5B515-9B91-FB4F-92BA-17832238C291}"/>
              </a:ext>
            </a:extLst>
          </p:cNvPr>
          <p:cNvSpPr>
            <a:spLocks noGrp="1"/>
          </p:cNvSpPr>
          <p:nvPr>
            <p:ph type="title"/>
          </p:nvPr>
        </p:nvSpPr>
        <p:spPr/>
        <p:txBody>
          <a:bodyPr>
            <a:normAutofit/>
          </a:bodyPr>
          <a:lstStyle/>
          <a:p>
            <a:pPr algn="ctr"/>
            <a:r>
              <a:rPr lang="en-US" sz="6000" dirty="0"/>
              <a:t>Get in the moment</a:t>
            </a:r>
          </a:p>
        </p:txBody>
      </p:sp>
      <p:sp>
        <p:nvSpPr>
          <p:cNvPr id="3" name="Content Placeholder 2">
            <a:extLst>
              <a:ext uri="{FF2B5EF4-FFF2-40B4-BE49-F238E27FC236}">
                <a16:creationId xmlns:a16="http://schemas.microsoft.com/office/drawing/2014/main" id="{CF848195-F601-AA40-834C-2BD07F28DB00}"/>
              </a:ext>
            </a:extLst>
          </p:cNvPr>
          <p:cNvSpPr>
            <a:spLocks noGrp="1"/>
          </p:cNvSpPr>
          <p:nvPr>
            <p:ph idx="1"/>
          </p:nvPr>
        </p:nvSpPr>
        <p:spPr>
          <a:xfrm>
            <a:off x="2144890" y="2005367"/>
            <a:ext cx="6578779" cy="3880773"/>
          </a:xfrm>
        </p:spPr>
        <p:txBody>
          <a:bodyPr vert="horz" lIns="91440" tIns="45720" rIns="91440" bIns="45720" rtlCol="0" anchor="t">
            <a:normAutofit/>
          </a:bodyPr>
          <a:lstStyle/>
          <a:p>
            <a:r>
              <a:rPr lang="en-US" dirty="0"/>
              <a:t>Activities to support you to feel present</a:t>
            </a:r>
          </a:p>
          <a:p>
            <a:r>
              <a:rPr lang="en-US" dirty="0"/>
              <a:t>These are useful for managing stress and anxiety</a:t>
            </a:r>
          </a:p>
          <a:p>
            <a:r>
              <a:rPr lang="en-US" dirty="0"/>
              <a:t>When people are feeling overwhelmed it is difficult to ground yourself. Learning to be present in or focusing on a moment can really help people to feel calm.</a:t>
            </a:r>
          </a:p>
        </p:txBody>
      </p:sp>
    </p:spTree>
    <p:extLst>
      <p:ext uri="{BB962C8B-B14F-4D97-AF65-F5344CB8AC3E}">
        <p14:creationId xmlns:p14="http://schemas.microsoft.com/office/powerpoint/2010/main" val="299948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6320A-8C1A-7C45-9B4E-1F89F4F51E56}"/>
              </a:ext>
            </a:extLst>
          </p:cNvPr>
          <p:cNvSpPr>
            <a:spLocks noGrp="1"/>
          </p:cNvSpPr>
          <p:nvPr>
            <p:ph type="title"/>
          </p:nvPr>
        </p:nvSpPr>
        <p:spPr/>
        <p:txBody>
          <a:bodyPr>
            <a:normAutofit/>
          </a:bodyPr>
          <a:lstStyle/>
          <a:p>
            <a:pPr algn="ctr"/>
            <a:r>
              <a:rPr lang="en-US" sz="6000" b="1" dirty="0">
                <a:latin typeface="Bookman Old Style"/>
              </a:rPr>
              <a:t>The Time Machine</a:t>
            </a:r>
          </a:p>
        </p:txBody>
      </p:sp>
      <p:sp>
        <p:nvSpPr>
          <p:cNvPr id="3" name="Content Placeholder 2">
            <a:extLst>
              <a:ext uri="{FF2B5EF4-FFF2-40B4-BE49-F238E27FC236}">
                <a16:creationId xmlns:a16="http://schemas.microsoft.com/office/drawing/2014/main" id="{CB833FB2-BCE6-5C4D-92AB-7D43912A5D1B}"/>
              </a:ext>
            </a:extLst>
          </p:cNvPr>
          <p:cNvSpPr>
            <a:spLocks noGrp="1"/>
          </p:cNvSpPr>
          <p:nvPr>
            <p:ph idx="1"/>
          </p:nvPr>
        </p:nvSpPr>
        <p:spPr>
          <a:xfrm>
            <a:off x="677334" y="2203780"/>
            <a:ext cx="8596668" cy="3880773"/>
          </a:xfrm>
        </p:spPr>
        <p:txBody>
          <a:bodyPr vert="horz" lIns="91440" tIns="45720" rIns="91440" bIns="45720" rtlCol="0" anchor="t">
            <a:normAutofit/>
          </a:bodyPr>
          <a:lstStyle/>
          <a:p>
            <a:pPr marL="0" indent="0">
              <a:buNone/>
            </a:pPr>
            <a:r>
              <a:rPr lang="en-US" b="1" dirty="0">
                <a:latin typeface="Bookman Old Style" panose="02050604050505020204" pitchFamily="18" charset="0"/>
                <a:cs typeface="Arial Hebrew" pitchFamily="2" charset="-79"/>
              </a:rPr>
              <a:t>Travel back to your best:</a:t>
            </a:r>
          </a:p>
          <a:p>
            <a:r>
              <a:rPr lang="en-US" dirty="0">
                <a:latin typeface="Bookman Old Style"/>
                <a:cs typeface="Arial Hebrew"/>
              </a:rPr>
              <a:t>Day</a:t>
            </a:r>
          </a:p>
          <a:p>
            <a:r>
              <a:rPr lang="en-US" dirty="0">
                <a:latin typeface="Bookman Old Style"/>
                <a:cs typeface="Arial Hebrew"/>
              </a:rPr>
              <a:t>Self</a:t>
            </a:r>
          </a:p>
          <a:p>
            <a:r>
              <a:rPr lang="en-US" dirty="0">
                <a:latin typeface="Bookman Old Style"/>
                <a:cs typeface="Arial Hebrew"/>
              </a:rPr>
              <a:t>Moment</a:t>
            </a:r>
          </a:p>
        </p:txBody>
      </p:sp>
      <p:pic>
        <p:nvPicPr>
          <p:cNvPr id="1025" name="Picture 2" descr="Buy Time Machine Clock | English Heritage">
            <a:extLst>
              <a:ext uri="{FF2B5EF4-FFF2-40B4-BE49-F238E27FC236}">
                <a16:creationId xmlns:a16="http://schemas.microsoft.com/office/drawing/2014/main" id="{DC9EEA68-DD5C-8842-AFC8-392FE9EF2E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4916" y="1468761"/>
            <a:ext cx="4756903" cy="4756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090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32234-0429-4847-B31C-AEC17685F208}"/>
              </a:ext>
            </a:extLst>
          </p:cNvPr>
          <p:cNvSpPr>
            <a:spLocks noGrp="1"/>
          </p:cNvSpPr>
          <p:nvPr>
            <p:ph type="title"/>
          </p:nvPr>
        </p:nvSpPr>
        <p:spPr/>
        <p:txBody>
          <a:bodyPr>
            <a:normAutofit/>
          </a:bodyPr>
          <a:lstStyle/>
          <a:p>
            <a:pPr algn="ctr"/>
            <a:r>
              <a:rPr lang="en-US" sz="6000" b="1" dirty="0">
                <a:latin typeface="Bookman Old Style"/>
              </a:rPr>
              <a:t>Sensory ABC</a:t>
            </a:r>
          </a:p>
        </p:txBody>
      </p:sp>
      <p:sp>
        <p:nvSpPr>
          <p:cNvPr id="7" name="Content Placeholder 6">
            <a:extLst>
              <a:ext uri="{FF2B5EF4-FFF2-40B4-BE49-F238E27FC236}">
                <a16:creationId xmlns:a16="http://schemas.microsoft.com/office/drawing/2014/main" id="{E5D99C3E-6B10-2F46-B780-5EC242822534}"/>
              </a:ext>
            </a:extLst>
          </p:cNvPr>
          <p:cNvSpPr>
            <a:spLocks noGrp="1"/>
          </p:cNvSpPr>
          <p:nvPr>
            <p:ph idx="1"/>
          </p:nvPr>
        </p:nvSpPr>
        <p:spPr>
          <a:xfrm>
            <a:off x="484344" y="2160589"/>
            <a:ext cx="8888256" cy="2957511"/>
          </a:xfrm>
        </p:spPr>
        <p:txBody>
          <a:bodyPr>
            <a:normAutofit/>
          </a:bodyPr>
          <a:lstStyle/>
          <a:p>
            <a:r>
              <a:rPr lang="en-US" dirty="0"/>
              <a:t>Put 5 columns on a piece of paper (or you can screen share the whiteboard)</a:t>
            </a:r>
          </a:p>
          <a:p>
            <a:r>
              <a:rPr lang="en-US" dirty="0"/>
              <a:t>Write the senses in each column</a:t>
            </a:r>
          </a:p>
          <a:p>
            <a:r>
              <a:rPr lang="en-US" dirty="0"/>
              <a:t>Choose a letter of the alphabet and write down something in each column that starts with that letter</a:t>
            </a:r>
          </a:p>
          <a:p>
            <a:endParaRPr lang="en-US" dirty="0"/>
          </a:p>
        </p:txBody>
      </p:sp>
      <p:graphicFrame>
        <p:nvGraphicFramePr>
          <p:cNvPr id="8" name="Content Placeholder 3">
            <a:extLst>
              <a:ext uri="{FF2B5EF4-FFF2-40B4-BE49-F238E27FC236}">
                <a16:creationId xmlns:a16="http://schemas.microsoft.com/office/drawing/2014/main" id="{78956095-70EC-ED4C-A302-7C926DD6D205}"/>
              </a:ext>
            </a:extLst>
          </p:cNvPr>
          <p:cNvGraphicFramePr>
            <a:graphicFrameLocks/>
          </p:cNvGraphicFramePr>
          <p:nvPr>
            <p:extLst>
              <p:ext uri="{D42A27DB-BD31-4B8C-83A1-F6EECF244321}">
                <p14:modId xmlns:p14="http://schemas.microsoft.com/office/powerpoint/2010/main" val="3802092386"/>
              </p:ext>
            </p:extLst>
          </p:nvPr>
        </p:nvGraphicFramePr>
        <p:xfrm>
          <a:off x="484344" y="4126463"/>
          <a:ext cx="8596840" cy="731520"/>
        </p:xfrm>
        <a:graphic>
          <a:graphicData uri="http://schemas.openxmlformats.org/drawingml/2006/table">
            <a:tbl>
              <a:tblPr firstRow="1" bandRow="1">
                <a:tableStyleId>{5C22544A-7EE6-4342-B048-85BDC9FD1C3A}</a:tableStyleId>
              </a:tblPr>
              <a:tblGrid>
                <a:gridCol w="1719368">
                  <a:extLst>
                    <a:ext uri="{9D8B030D-6E8A-4147-A177-3AD203B41FA5}">
                      <a16:colId xmlns:a16="http://schemas.microsoft.com/office/drawing/2014/main" val="3409677739"/>
                    </a:ext>
                  </a:extLst>
                </a:gridCol>
                <a:gridCol w="1719368">
                  <a:extLst>
                    <a:ext uri="{9D8B030D-6E8A-4147-A177-3AD203B41FA5}">
                      <a16:colId xmlns:a16="http://schemas.microsoft.com/office/drawing/2014/main" val="3802288063"/>
                    </a:ext>
                  </a:extLst>
                </a:gridCol>
                <a:gridCol w="1719368">
                  <a:extLst>
                    <a:ext uri="{9D8B030D-6E8A-4147-A177-3AD203B41FA5}">
                      <a16:colId xmlns:a16="http://schemas.microsoft.com/office/drawing/2014/main" val="3687819461"/>
                    </a:ext>
                  </a:extLst>
                </a:gridCol>
                <a:gridCol w="1719368">
                  <a:extLst>
                    <a:ext uri="{9D8B030D-6E8A-4147-A177-3AD203B41FA5}">
                      <a16:colId xmlns:a16="http://schemas.microsoft.com/office/drawing/2014/main" val="2448622890"/>
                    </a:ext>
                  </a:extLst>
                </a:gridCol>
                <a:gridCol w="1719368">
                  <a:extLst>
                    <a:ext uri="{9D8B030D-6E8A-4147-A177-3AD203B41FA5}">
                      <a16:colId xmlns:a16="http://schemas.microsoft.com/office/drawing/2014/main" val="996252489"/>
                    </a:ext>
                  </a:extLst>
                </a:gridCol>
              </a:tblGrid>
              <a:tr h="0">
                <a:tc>
                  <a:txBody>
                    <a:bodyPr/>
                    <a:lstStyle/>
                    <a:p>
                      <a:pPr algn="ctr"/>
                      <a:r>
                        <a:rPr lang="en-US" dirty="0"/>
                        <a:t>See</a:t>
                      </a:r>
                    </a:p>
                  </a:txBody>
                  <a:tcPr/>
                </a:tc>
                <a:tc>
                  <a:txBody>
                    <a:bodyPr/>
                    <a:lstStyle/>
                    <a:p>
                      <a:pPr algn="ctr"/>
                      <a:r>
                        <a:rPr lang="en-US" dirty="0"/>
                        <a:t>Touch</a:t>
                      </a:r>
                    </a:p>
                  </a:txBody>
                  <a:tcPr/>
                </a:tc>
                <a:tc>
                  <a:txBody>
                    <a:bodyPr/>
                    <a:lstStyle/>
                    <a:p>
                      <a:pPr algn="ctr"/>
                      <a:r>
                        <a:rPr lang="en-US" dirty="0"/>
                        <a:t>Hear</a:t>
                      </a:r>
                    </a:p>
                  </a:txBody>
                  <a:tcPr/>
                </a:tc>
                <a:tc>
                  <a:txBody>
                    <a:bodyPr/>
                    <a:lstStyle/>
                    <a:p>
                      <a:pPr algn="ctr"/>
                      <a:r>
                        <a:rPr lang="en-US" dirty="0"/>
                        <a:t>Taste </a:t>
                      </a:r>
                    </a:p>
                  </a:txBody>
                  <a:tcPr/>
                </a:tc>
                <a:tc>
                  <a:txBody>
                    <a:bodyPr/>
                    <a:lstStyle/>
                    <a:p>
                      <a:pPr algn="ctr"/>
                      <a:r>
                        <a:rPr lang="en-US" dirty="0"/>
                        <a:t>Smell</a:t>
                      </a:r>
                    </a:p>
                  </a:txBody>
                  <a:tcPr/>
                </a:tc>
                <a:extLst>
                  <a:ext uri="{0D108BD9-81ED-4DB2-BD59-A6C34878D82A}">
                    <a16:rowId xmlns:a16="http://schemas.microsoft.com/office/drawing/2014/main" val="1246270615"/>
                  </a:ext>
                </a:extLst>
              </a:tr>
              <a:tr h="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14456786"/>
                  </a:ext>
                </a:extLst>
              </a:tr>
            </a:tbl>
          </a:graphicData>
        </a:graphic>
      </p:graphicFrame>
    </p:spTree>
    <p:extLst>
      <p:ext uri="{BB962C8B-B14F-4D97-AF65-F5344CB8AC3E}">
        <p14:creationId xmlns:p14="http://schemas.microsoft.com/office/powerpoint/2010/main" val="4069883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B2915-B76E-E445-89FD-72D365FF0A0A}"/>
              </a:ext>
            </a:extLst>
          </p:cNvPr>
          <p:cNvSpPr>
            <a:spLocks noGrp="1"/>
          </p:cNvSpPr>
          <p:nvPr>
            <p:ph type="title"/>
          </p:nvPr>
        </p:nvSpPr>
        <p:spPr/>
        <p:txBody>
          <a:bodyPr>
            <a:normAutofit/>
          </a:bodyPr>
          <a:lstStyle/>
          <a:p>
            <a:pPr algn="ctr"/>
            <a:r>
              <a:rPr lang="en-US" sz="6000" b="1" dirty="0">
                <a:latin typeface="Bookman Old Style"/>
              </a:rPr>
              <a:t>Go Slow Mo</a:t>
            </a:r>
          </a:p>
        </p:txBody>
      </p:sp>
      <p:sp>
        <p:nvSpPr>
          <p:cNvPr id="3" name="Content Placeholder 2">
            <a:extLst>
              <a:ext uri="{FF2B5EF4-FFF2-40B4-BE49-F238E27FC236}">
                <a16:creationId xmlns:a16="http://schemas.microsoft.com/office/drawing/2014/main" id="{3013D476-9A27-464B-8FBF-11061C9DE3CA}"/>
              </a:ext>
            </a:extLst>
          </p:cNvPr>
          <p:cNvSpPr>
            <a:spLocks noGrp="1"/>
          </p:cNvSpPr>
          <p:nvPr>
            <p:ph idx="1"/>
          </p:nvPr>
        </p:nvSpPr>
        <p:spPr>
          <a:xfrm>
            <a:off x="677334" y="1934811"/>
            <a:ext cx="8596668" cy="3880773"/>
          </a:xfrm>
        </p:spPr>
        <p:txBody>
          <a:bodyPr vert="horz" lIns="91440" tIns="45720" rIns="91440" bIns="45720" rtlCol="0" anchor="t">
            <a:normAutofit/>
          </a:bodyPr>
          <a:lstStyle/>
          <a:p>
            <a:r>
              <a:rPr lang="en-US" dirty="0">
                <a:latin typeface="Bookman Old Style"/>
              </a:rPr>
              <a:t>Imagine doing an everyday task only in slow motion.</a:t>
            </a:r>
          </a:p>
          <a:p>
            <a:r>
              <a:rPr lang="en-US" dirty="0">
                <a:latin typeface="Bookman Old Style"/>
              </a:rPr>
              <a:t>For example can you imagine taking off a jumper in slow motion.</a:t>
            </a:r>
          </a:p>
          <a:p>
            <a:endParaRPr lang="en-US" dirty="0"/>
          </a:p>
          <a:p>
            <a:endParaRPr lang="en-US" dirty="0"/>
          </a:p>
          <a:p>
            <a:endParaRPr lang="en-US" dirty="0"/>
          </a:p>
        </p:txBody>
      </p:sp>
      <p:pic>
        <p:nvPicPr>
          <p:cNvPr id="4" name="Picture 4" descr="A picture containing person, hand, holding, man&#10;&#10;Description generated with very high confidence">
            <a:extLst>
              <a:ext uri="{FF2B5EF4-FFF2-40B4-BE49-F238E27FC236}">
                <a16:creationId xmlns:a16="http://schemas.microsoft.com/office/drawing/2014/main" id="{91C1ABBE-E125-4285-A6DC-B5EBB25FCA27}"/>
              </a:ext>
            </a:extLst>
          </p:cNvPr>
          <p:cNvPicPr>
            <a:picLocks noChangeAspect="1"/>
          </p:cNvPicPr>
          <p:nvPr/>
        </p:nvPicPr>
        <p:blipFill>
          <a:blip r:embed="rId3"/>
          <a:stretch>
            <a:fillRect/>
          </a:stretch>
        </p:blipFill>
        <p:spPr>
          <a:xfrm>
            <a:off x="2777067" y="3074529"/>
            <a:ext cx="4619976" cy="3277164"/>
          </a:xfrm>
          <a:prstGeom prst="rect">
            <a:avLst/>
          </a:prstGeom>
        </p:spPr>
      </p:pic>
    </p:spTree>
    <p:extLst>
      <p:ext uri="{BB962C8B-B14F-4D97-AF65-F5344CB8AC3E}">
        <p14:creationId xmlns:p14="http://schemas.microsoft.com/office/powerpoint/2010/main" val="3098816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AF8C5-C397-FD46-AE68-9577C10591BA}"/>
              </a:ext>
            </a:extLst>
          </p:cNvPr>
          <p:cNvSpPr>
            <a:spLocks noGrp="1"/>
          </p:cNvSpPr>
          <p:nvPr>
            <p:ph type="title"/>
          </p:nvPr>
        </p:nvSpPr>
        <p:spPr>
          <a:xfrm>
            <a:off x="5733535" y="3443797"/>
            <a:ext cx="4679092" cy="1320800"/>
          </a:xfrm>
        </p:spPr>
        <p:txBody>
          <a:bodyPr/>
          <a:lstStyle/>
          <a:p>
            <a:pPr algn="ctr"/>
            <a:r>
              <a:rPr lang="en-US" dirty="0"/>
              <a:t>Jump into a picture</a:t>
            </a:r>
          </a:p>
          <a:p>
            <a:endParaRPr lang="en-US" dirty="0"/>
          </a:p>
        </p:txBody>
      </p:sp>
      <p:pic>
        <p:nvPicPr>
          <p:cNvPr id="5" name="Content Placeholder 4" descr="A body of water with a mountain in the background&#10;&#10;Description automatically generated">
            <a:extLst>
              <a:ext uri="{FF2B5EF4-FFF2-40B4-BE49-F238E27FC236}">
                <a16:creationId xmlns:a16="http://schemas.microsoft.com/office/drawing/2014/main" id="{4CA1C783-971B-E84F-A0CA-205CBD4AE6BD}"/>
              </a:ext>
            </a:extLst>
          </p:cNvPr>
          <p:cNvPicPr>
            <a:picLocks noGrp="1" noChangeAspect="1"/>
          </p:cNvPicPr>
          <p:nvPr>
            <p:ph idx="1"/>
          </p:nvPr>
        </p:nvPicPr>
        <p:blipFill>
          <a:blip r:embed="rId3"/>
          <a:stretch>
            <a:fillRect/>
          </a:stretch>
        </p:blipFill>
        <p:spPr>
          <a:xfrm>
            <a:off x="-1" y="0"/>
            <a:ext cx="6096001" cy="6887594"/>
          </a:xfrm>
        </p:spPr>
      </p:pic>
    </p:spTree>
    <p:extLst>
      <p:ext uri="{BB962C8B-B14F-4D97-AF65-F5344CB8AC3E}">
        <p14:creationId xmlns:p14="http://schemas.microsoft.com/office/powerpoint/2010/main" val="35499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525E3-3402-4C6F-BD1E-FFF9FF058A2C}"/>
              </a:ext>
            </a:extLst>
          </p:cNvPr>
          <p:cNvSpPr>
            <a:spLocks noGrp="1"/>
          </p:cNvSpPr>
          <p:nvPr>
            <p:ph type="title"/>
          </p:nvPr>
        </p:nvSpPr>
        <p:spPr>
          <a:xfrm>
            <a:off x="7323667" y="2161822"/>
            <a:ext cx="4800778" cy="728134"/>
          </a:xfrm>
        </p:spPr>
        <p:txBody>
          <a:bodyPr>
            <a:noAutofit/>
          </a:bodyPr>
          <a:lstStyle/>
          <a:p>
            <a:r>
              <a:rPr lang="en-GB" sz="6000" b="1" dirty="0">
                <a:latin typeface="Bookman Old Style"/>
              </a:rPr>
              <a:t>Take a break</a:t>
            </a:r>
          </a:p>
        </p:txBody>
      </p:sp>
      <p:pic>
        <p:nvPicPr>
          <p:cNvPr id="4" name="Picture 4" descr="A picture containing text, map&#10;&#10;Description generated with very high confidence">
            <a:extLst>
              <a:ext uri="{FF2B5EF4-FFF2-40B4-BE49-F238E27FC236}">
                <a16:creationId xmlns:a16="http://schemas.microsoft.com/office/drawing/2014/main" id="{B12E98D1-4A41-4323-BD42-0E5B3440A5C2}"/>
              </a:ext>
            </a:extLst>
          </p:cNvPr>
          <p:cNvPicPr>
            <a:picLocks noGrp="1" noChangeAspect="1"/>
          </p:cNvPicPr>
          <p:nvPr>
            <p:ph idx="1"/>
          </p:nvPr>
        </p:nvPicPr>
        <p:blipFill>
          <a:blip r:embed="rId3"/>
          <a:stretch>
            <a:fillRect/>
          </a:stretch>
        </p:blipFill>
        <p:spPr>
          <a:xfrm>
            <a:off x="-44007" y="1589"/>
            <a:ext cx="7372348" cy="6858217"/>
          </a:xfrm>
        </p:spPr>
      </p:pic>
    </p:spTree>
    <p:extLst>
      <p:ext uri="{BB962C8B-B14F-4D97-AF65-F5344CB8AC3E}">
        <p14:creationId xmlns:p14="http://schemas.microsoft.com/office/powerpoint/2010/main" val="1978660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D2AE2-F3D0-4A76-BD85-E8B7BFF5399B}"/>
              </a:ext>
            </a:extLst>
          </p:cNvPr>
          <p:cNvSpPr>
            <a:spLocks noGrp="1"/>
          </p:cNvSpPr>
          <p:nvPr>
            <p:ph type="title"/>
          </p:nvPr>
        </p:nvSpPr>
        <p:spPr>
          <a:xfrm>
            <a:off x="5856110" y="2937933"/>
            <a:ext cx="4165780" cy="1320800"/>
          </a:xfrm>
        </p:spPr>
        <p:txBody>
          <a:bodyPr>
            <a:normAutofit fontScale="90000"/>
          </a:bodyPr>
          <a:lstStyle/>
          <a:p>
            <a:pPr algn="ctr"/>
            <a:r>
              <a:rPr lang="en-GB" sz="6000" b="1" dirty="0">
                <a:latin typeface="Bookman Old Style"/>
              </a:rPr>
              <a:t>Grounding</a:t>
            </a:r>
            <a:endParaRPr lang="en-US"/>
          </a:p>
        </p:txBody>
      </p:sp>
      <p:pic>
        <p:nvPicPr>
          <p:cNvPr id="4" name="Picture 4" descr="A screenshot of a cell phone&#10;&#10;Description generated with very high confidence">
            <a:extLst>
              <a:ext uri="{FF2B5EF4-FFF2-40B4-BE49-F238E27FC236}">
                <a16:creationId xmlns:a16="http://schemas.microsoft.com/office/drawing/2014/main" id="{31F378B2-4C00-40DB-9964-AB6FD2A92D48}"/>
              </a:ext>
            </a:extLst>
          </p:cNvPr>
          <p:cNvPicPr>
            <a:picLocks noGrp="1" noChangeAspect="1"/>
          </p:cNvPicPr>
          <p:nvPr>
            <p:ph idx="1"/>
          </p:nvPr>
        </p:nvPicPr>
        <p:blipFill>
          <a:blip r:embed="rId3"/>
          <a:stretch>
            <a:fillRect/>
          </a:stretch>
        </p:blipFill>
        <p:spPr>
          <a:xfrm>
            <a:off x="-4853" y="1589"/>
            <a:ext cx="5953485" cy="6858217"/>
          </a:xfrm>
        </p:spPr>
      </p:pic>
    </p:spTree>
    <p:extLst>
      <p:ext uri="{BB962C8B-B14F-4D97-AF65-F5344CB8AC3E}">
        <p14:creationId xmlns:p14="http://schemas.microsoft.com/office/powerpoint/2010/main" val="540649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FA40C-092F-4C60-B376-E200CBEEB0E7}"/>
              </a:ext>
            </a:extLst>
          </p:cNvPr>
          <p:cNvSpPr>
            <a:spLocks noGrp="1"/>
          </p:cNvSpPr>
          <p:nvPr>
            <p:ph type="title"/>
          </p:nvPr>
        </p:nvSpPr>
        <p:spPr>
          <a:xfrm>
            <a:off x="568477" y="53219"/>
            <a:ext cx="8596668" cy="1320800"/>
          </a:xfrm>
        </p:spPr>
        <p:txBody>
          <a:bodyPr>
            <a:normAutofit/>
          </a:bodyPr>
          <a:lstStyle/>
          <a:p>
            <a:pPr algn="ctr"/>
            <a:r>
              <a:rPr lang="en-GB" sz="6000" b="1" dirty="0">
                <a:latin typeface="Bookman Old Style"/>
              </a:rPr>
              <a:t>Maze walking</a:t>
            </a:r>
            <a:endParaRPr lang="en-US" sz="6000" b="1">
              <a:latin typeface="Bookman Old Style"/>
            </a:endParaRPr>
          </a:p>
        </p:txBody>
      </p:sp>
      <p:sp>
        <p:nvSpPr>
          <p:cNvPr id="3" name="Content Placeholder 2">
            <a:extLst>
              <a:ext uri="{FF2B5EF4-FFF2-40B4-BE49-F238E27FC236}">
                <a16:creationId xmlns:a16="http://schemas.microsoft.com/office/drawing/2014/main" id="{1A1A3FFA-27D0-46BF-8EBF-8BF7F396D1BC}"/>
              </a:ext>
            </a:extLst>
          </p:cNvPr>
          <p:cNvSpPr>
            <a:spLocks noGrp="1"/>
          </p:cNvSpPr>
          <p:nvPr>
            <p:ph idx="1"/>
          </p:nvPr>
        </p:nvSpPr>
        <p:spPr>
          <a:xfrm>
            <a:off x="677334" y="1059922"/>
            <a:ext cx="8596668" cy="5549915"/>
          </a:xfrm>
        </p:spPr>
        <p:txBody>
          <a:bodyPr vert="horz" lIns="91440" tIns="45720" rIns="91440" bIns="45720" rtlCol="0" anchor="t">
            <a:normAutofit lnSpcReduction="10000"/>
          </a:bodyPr>
          <a:lstStyle/>
          <a:p>
            <a:r>
              <a:rPr lang="en-GB" dirty="0"/>
              <a:t>Use your finger to draw round the maze or imagine walking through this</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Alternatively you can draw your own maze and do the same. Can you create a maze at home or in the garden to walk around?</a:t>
            </a:r>
          </a:p>
        </p:txBody>
      </p:sp>
      <p:pic>
        <p:nvPicPr>
          <p:cNvPr id="4" name="Picture 4">
            <a:extLst>
              <a:ext uri="{FF2B5EF4-FFF2-40B4-BE49-F238E27FC236}">
                <a16:creationId xmlns:a16="http://schemas.microsoft.com/office/drawing/2014/main" id="{298624C5-77A5-43B6-B67C-187EE1FA28F1}"/>
              </a:ext>
            </a:extLst>
          </p:cNvPr>
          <p:cNvPicPr>
            <a:picLocks noChangeAspect="1"/>
          </p:cNvPicPr>
          <p:nvPr/>
        </p:nvPicPr>
        <p:blipFill>
          <a:blip r:embed="rId3"/>
          <a:stretch>
            <a:fillRect/>
          </a:stretch>
        </p:blipFill>
        <p:spPr>
          <a:xfrm rot="5400000">
            <a:off x="3236686" y="-79870"/>
            <a:ext cx="4049485" cy="7332215"/>
          </a:xfrm>
          <a:prstGeom prst="rect">
            <a:avLst/>
          </a:prstGeom>
        </p:spPr>
      </p:pic>
    </p:spTree>
    <p:extLst>
      <p:ext uri="{BB962C8B-B14F-4D97-AF65-F5344CB8AC3E}">
        <p14:creationId xmlns:p14="http://schemas.microsoft.com/office/powerpoint/2010/main" val="1598428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5E60B-7386-4915-9327-FA72E978F88D}"/>
              </a:ext>
            </a:extLst>
          </p:cNvPr>
          <p:cNvSpPr>
            <a:spLocks noGrp="1"/>
          </p:cNvSpPr>
          <p:nvPr>
            <p:ph type="title"/>
          </p:nvPr>
        </p:nvSpPr>
        <p:spPr>
          <a:xfrm>
            <a:off x="719667" y="133350"/>
            <a:ext cx="8596668" cy="1320800"/>
          </a:xfrm>
        </p:spPr>
        <p:txBody>
          <a:bodyPr/>
          <a:lstStyle/>
          <a:p>
            <a:pPr algn="ctr"/>
            <a:r>
              <a:rPr lang="en-GB" sz="6000" b="1" dirty="0">
                <a:latin typeface="Bookman Old Style"/>
              </a:rPr>
              <a:t>Self-Care ABC</a:t>
            </a:r>
            <a:endParaRPr lang="en-GB" b="1" dirty="0"/>
          </a:p>
        </p:txBody>
      </p:sp>
      <p:sp>
        <p:nvSpPr>
          <p:cNvPr id="3" name="Content Placeholder 2">
            <a:extLst>
              <a:ext uri="{FF2B5EF4-FFF2-40B4-BE49-F238E27FC236}">
                <a16:creationId xmlns:a16="http://schemas.microsoft.com/office/drawing/2014/main" id="{0E316B58-5CA8-4316-99B0-5CD059B84463}"/>
              </a:ext>
            </a:extLst>
          </p:cNvPr>
          <p:cNvSpPr>
            <a:spLocks noGrp="1"/>
          </p:cNvSpPr>
          <p:nvPr>
            <p:ph idx="1"/>
          </p:nvPr>
        </p:nvSpPr>
        <p:spPr>
          <a:xfrm>
            <a:off x="635001" y="1448482"/>
            <a:ext cx="8596668" cy="3616190"/>
          </a:xfrm>
        </p:spPr>
        <p:txBody>
          <a:bodyPr vert="horz" lIns="91440" tIns="45720" rIns="91440" bIns="45720" rtlCol="0" anchor="t">
            <a:normAutofit/>
          </a:bodyPr>
          <a:lstStyle/>
          <a:p>
            <a:r>
              <a:rPr lang="en-GB" dirty="0">
                <a:latin typeface="Bookman Old Style"/>
              </a:rPr>
              <a:t>Can you think about an activity to help with self-care beginning with each letter of the alphabet. </a:t>
            </a:r>
          </a:p>
          <a:p>
            <a:r>
              <a:rPr lang="en-GB" dirty="0">
                <a:latin typeface="Bookman Old Style"/>
              </a:rPr>
              <a:t>If you're feeling creative write this down and add pictures for each example</a:t>
            </a:r>
          </a:p>
          <a:p>
            <a:endParaRPr lang="en-GB" dirty="0">
              <a:latin typeface="Bookman Old Style"/>
            </a:endParaRPr>
          </a:p>
          <a:p>
            <a:endParaRPr lang="en-GB" dirty="0">
              <a:latin typeface="Bookman Old Style"/>
            </a:endParaRPr>
          </a:p>
        </p:txBody>
      </p:sp>
      <p:pic>
        <p:nvPicPr>
          <p:cNvPr id="4" name="Picture 4" descr="A close up of text on a whiteboard&#10;&#10;Description generated with high confidence">
            <a:extLst>
              <a:ext uri="{FF2B5EF4-FFF2-40B4-BE49-F238E27FC236}">
                <a16:creationId xmlns:a16="http://schemas.microsoft.com/office/drawing/2014/main" id="{5199D490-C985-441A-B87C-D08B237C5D0B}"/>
              </a:ext>
            </a:extLst>
          </p:cNvPr>
          <p:cNvPicPr>
            <a:picLocks noChangeAspect="1"/>
          </p:cNvPicPr>
          <p:nvPr/>
        </p:nvPicPr>
        <p:blipFill>
          <a:blip r:embed="rId3"/>
          <a:stretch>
            <a:fillRect/>
          </a:stretch>
        </p:blipFill>
        <p:spPr>
          <a:xfrm>
            <a:off x="2237317" y="2747433"/>
            <a:ext cx="5653616" cy="3754966"/>
          </a:xfrm>
          <a:prstGeom prst="rect">
            <a:avLst/>
          </a:prstGeom>
        </p:spPr>
      </p:pic>
    </p:spTree>
    <p:extLst>
      <p:ext uri="{BB962C8B-B14F-4D97-AF65-F5344CB8AC3E}">
        <p14:creationId xmlns:p14="http://schemas.microsoft.com/office/powerpoint/2010/main" val="3841678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C8E00-0405-4A48-B317-580DE0F03581}"/>
              </a:ext>
            </a:extLst>
          </p:cNvPr>
          <p:cNvSpPr>
            <a:spLocks noGrp="1"/>
          </p:cNvSpPr>
          <p:nvPr>
            <p:ph type="title"/>
          </p:nvPr>
        </p:nvSpPr>
        <p:spPr/>
        <p:txBody>
          <a:bodyPr>
            <a:normAutofit/>
          </a:bodyPr>
          <a:lstStyle/>
          <a:p>
            <a:pPr algn="ctr"/>
            <a:r>
              <a:rPr lang="en-US" sz="6000" b="1" dirty="0">
                <a:latin typeface="Bookman Old Style"/>
              </a:rPr>
              <a:t>Get creative</a:t>
            </a:r>
          </a:p>
        </p:txBody>
      </p:sp>
      <p:sp>
        <p:nvSpPr>
          <p:cNvPr id="3" name="Content Placeholder 2">
            <a:extLst>
              <a:ext uri="{FF2B5EF4-FFF2-40B4-BE49-F238E27FC236}">
                <a16:creationId xmlns:a16="http://schemas.microsoft.com/office/drawing/2014/main" id="{2B5BCA68-D635-6A49-BC58-55205D9CA7C5}"/>
              </a:ext>
            </a:extLst>
          </p:cNvPr>
          <p:cNvSpPr>
            <a:spLocks noGrp="1"/>
          </p:cNvSpPr>
          <p:nvPr>
            <p:ph idx="1"/>
          </p:nvPr>
        </p:nvSpPr>
        <p:spPr>
          <a:xfrm>
            <a:off x="1834445" y="1793700"/>
            <a:ext cx="7058557" cy="3880773"/>
          </a:xfrm>
        </p:spPr>
        <p:txBody>
          <a:bodyPr/>
          <a:lstStyle/>
          <a:p>
            <a:r>
              <a:rPr lang="en-US" dirty="0"/>
              <a:t>Being creative helps with problem solving</a:t>
            </a:r>
          </a:p>
          <a:p>
            <a:r>
              <a:rPr lang="en-US" dirty="0"/>
              <a:t>Being creative also helps us to express feelings when we can’t find words</a:t>
            </a:r>
          </a:p>
        </p:txBody>
      </p:sp>
    </p:spTree>
    <p:extLst>
      <p:ext uri="{BB962C8B-B14F-4D97-AF65-F5344CB8AC3E}">
        <p14:creationId xmlns:p14="http://schemas.microsoft.com/office/powerpoint/2010/main" val="185048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D779F-BF57-E143-95C2-0FFF2649E8FD}"/>
              </a:ext>
            </a:extLst>
          </p:cNvPr>
          <p:cNvSpPr>
            <a:spLocks noGrp="1"/>
          </p:cNvSpPr>
          <p:nvPr>
            <p:ph type="title"/>
          </p:nvPr>
        </p:nvSpPr>
        <p:spPr>
          <a:xfrm>
            <a:off x="818445" y="440266"/>
            <a:ext cx="8596668" cy="1320800"/>
          </a:xfrm>
        </p:spPr>
        <p:txBody>
          <a:bodyPr>
            <a:noAutofit/>
          </a:bodyPr>
          <a:lstStyle/>
          <a:p>
            <a:pPr algn="ctr"/>
            <a:r>
              <a:rPr lang="en-US" sz="4400" b="1" dirty="0">
                <a:latin typeface="Bookman Old Style"/>
              </a:rPr>
              <a:t>Take your pencil for a walk</a:t>
            </a:r>
          </a:p>
        </p:txBody>
      </p:sp>
      <p:sp>
        <p:nvSpPr>
          <p:cNvPr id="3" name="Content Placeholder 2">
            <a:extLst>
              <a:ext uri="{FF2B5EF4-FFF2-40B4-BE49-F238E27FC236}">
                <a16:creationId xmlns:a16="http://schemas.microsoft.com/office/drawing/2014/main" id="{E2C8319B-ED79-6843-921F-3437D4EA406B}"/>
              </a:ext>
            </a:extLst>
          </p:cNvPr>
          <p:cNvSpPr>
            <a:spLocks noGrp="1"/>
          </p:cNvSpPr>
          <p:nvPr>
            <p:ph idx="1"/>
          </p:nvPr>
        </p:nvSpPr>
        <p:spPr>
          <a:xfrm>
            <a:off x="677334" y="1639221"/>
            <a:ext cx="8596668" cy="3880773"/>
          </a:xfrm>
        </p:spPr>
        <p:txBody>
          <a:bodyPr vert="horz" lIns="91440" tIns="45720" rIns="91440" bIns="45720" rtlCol="0" anchor="t">
            <a:normAutofit/>
          </a:bodyPr>
          <a:lstStyle/>
          <a:p>
            <a:r>
              <a:rPr lang="en-US" dirty="0"/>
              <a:t>Put your pencil or pen in the middle of the paper and move this round the paper in any way you like.</a:t>
            </a:r>
          </a:p>
          <a:p>
            <a:r>
              <a:rPr lang="en-US" dirty="0"/>
              <a:t>Fill the whole paper with marks but don't take the pen/ pencil from the page</a:t>
            </a:r>
          </a:p>
          <a:p>
            <a:r>
              <a:rPr lang="en-US" dirty="0"/>
              <a:t>When the page is full stop drawing</a:t>
            </a:r>
          </a:p>
          <a:p>
            <a:r>
              <a:rPr lang="en-US" dirty="0"/>
              <a:t>Take a look at the page. What shapes can you see? Are there any patterns? Are there any people, animals or objects? Shade these in.</a:t>
            </a:r>
          </a:p>
          <a:p>
            <a:endParaRPr lang="en-US" dirty="0"/>
          </a:p>
          <a:p>
            <a:endParaRPr lang="en-US" dirty="0"/>
          </a:p>
        </p:txBody>
      </p:sp>
      <p:pic>
        <p:nvPicPr>
          <p:cNvPr id="4" name="Picture 4" descr="A close up of a logo&#10;&#10;Description generated with very high confidence">
            <a:extLst>
              <a:ext uri="{FF2B5EF4-FFF2-40B4-BE49-F238E27FC236}">
                <a16:creationId xmlns:a16="http://schemas.microsoft.com/office/drawing/2014/main" id="{FCEDBD3A-BEA7-4A80-AF67-3BC684E03771}"/>
              </a:ext>
            </a:extLst>
          </p:cNvPr>
          <p:cNvPicPr>
            <a:picLocks noChangeAspect="1"/>
          </p:cNvPicPr>
          <p:nvPr/>
        </p:nvPicPr>
        <p:blipFill>
          <a:blip r:embed="rId3"/>
          <a:stretch>
            <a:fillRect/>
          </a:stretch>
        </p:blipFill>
        <p:spPr>
          <a:xfrm>
            <a:off x="815622" y="3800856"/>
            <a:ext cx="4097866" cy="2854621"/>
          </a:xfrm>
          <a:prstGeom prst="rect">
            <a:avLst/>
          </a:prstGeom>
        </p:spPr>
      </p:pic>
    </p:spTree>
    <p:extLst>
      <p:ext uri="{BB962C8B-B14F-4D97-AF65-F5344CB8AC3E}">
        <p14:creationId xmlns:p14="http://schemas.microsoft.com/office/powerpoint/2010/main" val="213284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A2E7A-89BF-4578-8285-A8E59691F5ED}"/>
              </a:ext>
            </a:extLst>
          </p:cNvPr>
          <p:cNvSpPr>
            <a:spLocks noGrp="1"/>
          </p:cNvSpPr>
          <p:nvPr>
            <p:ph type="title"/>
          </p:nvPr>
        </p:nvSpPr>
        <p:spPr/>
        <p:txBody>
          <a:bodyPr/>
          <a:lstStyle/>
          <a:p>
            <a:pPr algn="ctr"/>
            <a:r>
              <a:rPr lang="en-GB" sz="6000" b="1" dirty="0">
                <a:latin typeface="Bookman Old Style"/>
              </a:rPr>
              <a:t>Heart Drawing</a:t>
            </a:r>
            <a:endParaRPr lang="en-GB" dirty="0"/>
          </a:p>
        </p:txBody>
      </p:sp>
      <p:sp>
        <p:nvSpPr>
          <p:cNvPr id="3" name="Content Placeholder 2">
            <a:extLst>
              <a:ext uri="{FF2B5EF4-FFF2-40B4-BE49-F238E27FC236}">
                <a16:creationId xmlns:a16="http://schemas.microsoft.com/office/drawing/2014/main" id="{DBBF9603-0176-4D8F-808B-E84B3A0B556A}"/>
              </a:ext>
            </a:extLst>
          </p:cNvPr>
          <p:cNvSpPr>
            <a:spLocks noGrp="1"/>
          </p:cNvSpPr>
          <p:nvPr>
            <p:ph idx="1"/>
          </p:nvPr>
        </p:nvSpPr>
        <p:spPr>
          <a:xfrm>
            <a:off x="497417" y="1917172"/>
            <a:ext cx="9326918" cy="3880773"/>
          </a:xfrm>
        </p:spPr>
        <p:txBody>
          <a:bodyPr vert="horz" lIns="91440" tIns="45720" rIns="91440" bIns="45720" rtlCol="0" anchor="t">
            <a:normAutofit/>
          </a:bodyPr>
          <a:lstStyle/>
          <a:p>
            <a:r>
              <a:rPr lang="en-GB" dirty="0"/>
              <a:t>Draw a picture of a heart- leave space round the edge</a:t>
            </a:r>
          </a:p>
          <a:p>
            <a:r>
              <a:rPr lang="en-GB" dirty="0"/>
              <a:t>Make a list of feelings words around the page. Write the words in different colours</a:t>
            </a:r>
          </a:p>
          <a:p>
            <a:r>
              <a:rPr lang="en-GB" dirty="0"/>
              <a:t>Think back to the last week and what feelings you have felt</a:t>
            </a:r>
          </a:p>
          <a:p>
            <a:r>
              <a:rPr lang="en-GB" dirty="0"/>
              <a:t>Colour the heart in with the colours of the feelings you have felt over the last week</a:t>
            </a:r>
          </a:p>
        </p:txBody>
      </p:sp>
      <p:pic>
        <p:nvPicPr>
          <p:cNvPr id="6" name="Picture 6" descr="A picture containing food, flower, hydrant&#10;&#10;Description generated with very high confidence">
            <a:extLst>
              <a:ext uri="{FF2B5EF4-FFF2-40B4-BE49-F238E27FC236}">
                <a16:creationId xmlns:a16="http://schemas.microsoft.com/office/drawing/2014/main" id="{01BF88CC-B387-49F7-972C-D41985384839}"/>
              </a:ext>
            </a:extLst>
          </p:cNvPr>
          <p:cNvPicPr>
            <a:picLocks noChangeAspect="1"/>
          </p:cNvPicPr>
          <p:nvPr/>
        </p:nvPicPr>
        <p:blipFill rotWithShape="1">
          <a:blip r:embed="rId3"/>
          <a:srcRect l="15444" r="15444" b="541"/>
          <a:stretch/>
        </p:blipFill>
        <p:spPr>
          <a:xfrm>
            <a:off x="3429639" y="3446365"/>
            <a:ext cx="3451631" cy="3367163"/>
          </a:xfrm>
          <a:prstGeom prst="rect">
            <a:avLst/>
          </a:prstGeom>
        </p:spPr>
      </p:pic>
    </p:spTree>
    <p:extLst>
      <p:ext uri="{BB962C8B-B14F-4D97-AF65-F5344CB8AC3E}">
        <p14:creationId xmlns:p14="http://schemas.microsoft.com/office/powerpoint/2010/main" val="1594695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57103-DD3B-447A-A870-ACA61B37D0DC}"/>
              </a:ext>
            </a:extLst>
          </p:cNvPr>
          <p:cNvSpPr>
            <a:spLocks noGrp="1"/>
          </p:cNvSpPr>
          <p:nvPr>
            <p:ph type="title"/>
          </p:nvPr>
        </p:nvSpPr>
        <p:spPr>
          <a:xfrm>
            <a:off x="677334" y="264543"/>
            <a:ext cx="8596668" cy="961367"/>
          </a:xfrm>
        </p:spPr>
        <p:txBody>
          <a:bodyPr>
            <a:noAutofit/>
          </a:bodyPr>
          <a:lstStyle/>
          <a:p>
            <a:pPr algn="ctr"/>
            <a:r>
              <a:rPr lang="en-GB" sz="6000" b="1" dirty="0">
                <a:latin typeface="Bookman Old Style"/>
              </a:rPr>
              <a:t>My Day</a:t>
            </a:r>
            <a:endParaRPr lang="en-US" sz="6000" b="1"/>
          </a:p>
        </p:txBody>
      </p:sp>
      <p:sp>
        <p:nvSpPr>
          <p:cNvPr id="3" name="Content Placeholder 2">
            <a:extLst>
              <a:ext uri="{FF2B5EF4-FFF2-40B4-BE49-F238E27FC236}">
                <a16:creationId xmlns:a16="http://schemas.microsoft.com/office/drawing/2014/main" id="{121A3E73-03F0-4E9F-AD3C-C008D4CADDA8}"/>
              </a:ext>
            </a:extLst>
          </p:cNvPr>
          <p:cNvSpPr>
            <a:spLocks noGrp="1"/>
          </p:cNvSpPr>
          <p:nvPr>
            <p:ph idx="1"/>
          </p:nvPr>
        </p:nvSpPr>
        <p:spPr>
          <a:xfrm>
            <a:off x="677334" y="1384212"/>
            <a:ext cx="8596668" cy="4657150"/>
          </a:xfrm>
        </p:spPr>
        <p:txBody>
          <a:bodyPr vert="horz" lIns="91440" tIns="45720" rIns="91440" bIns="45720" rtlCol="0" anchor="t">
            <a:normAutofit/>
          </a:bodyPr>
          <a:lstStyle/>
          <a:p>
            <a:r>
              <a:rPr lang="en-GB" dirty="0">
                <a:latin typeface="Bookman Old Style"/>
                <a:ea typeface="+mn-lt"/>
                <a:cs typeface="+mn-lt"/>
              </a:rPr>
              <a:t>Can you draw your day as a comic book?</a:t>
            </a:r>
            <a:endParaRPr lang="en-GB" dirty="0">
              <a:latin typeface="Bookman Old Style"/>
            </a:endParaRPr>
          </a:p>
        </p:txBody>
      </p:sp>
      <p:pic>
        <p:nvPicPr>
          <p:cNvPr id="4" name="Picture 4" descr="A picture containing window, drawing, table&#10;&#10;Description generated with very high confidence">
            <a:extLst>
              <a:ext uri="{FF2B5EF4-FFF2-40B4-BE49-F238E27FC236}">
                <a16:creationId xmlns:a16="http://schemas.microsoft.com/office/drawing/2014/main" id="{28FEEB07-4503-421C-AA92-46595E051CD7}"/>
              </a:ext>
            </a:extLst>
          </p:cNvPr>
          <p:cNvPicPr>
            <a:picLocks noChangeAspect="1"/>
          </p:cNvPicPr>
          <p:nvPr/>
        </p:nvPicPr>
        <p:blipFill rotWithShape="1">
          <a:blip r:embed="rId3"/>
          <a:srcRect l="275" t="1359" r="9091"/>
          <a:stretch/>
        </p:blipFill>
        <p:spPr>
          <a:xfrm rot="5400000">
            <a:off x="2437111" y="117016"/>
            <a:ext cx="4740582" cy="8119233"/>
          </a:xfrm>
          <a:prstGeom prst="rect">
            <a:avLst/>
          </a:prstGeom>
        </p:spPr>
      </p:pic>
      <p:sp>
        <p:nvSpPr>
          <p:cNvPr id="5" name="TextBox 4">
            <a:extLst>
              <a:ext uri="{FF2B5EF4-FFF2-40B4-BE49-F238E27FC236}">
                <a16:creationId xmlns:a16="http://schemas.microsoft.com/office/drawing/2014/main" id="{3DFEE1CB-58F9-49E6-B227-E4A7C82595CF}"/>
              </a:ext>
            </a:extLst>
          </p:cNvPr>
          <p:cNvSpPr txBox="1"/>
          <p:nvPr/>
        </p:nvSpPr>
        <p:spPr>
          <a:xfrm rot="4920000">
            <a:off x="3545457" y="437934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Tree>
    <p:extLst>
      <p:ext uri="{BB962C8B-B14F-4D97-AF65-F5344CB8AC3E}">
        <p14:creationId xmlns:p14="http://schemas.microsoft.com/office/powerpoint/2010/main" val="3502397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C83CB-9D60-B847-B812-95DDFBBD2C20}"/>
              </a:ext>
            </a:extLst>
          </p:cNvPr>
          <p:cNvSpPr>
            <a:spLocks noGrp="1"/>
          </p:cNvSpPr>
          <p:nvPr>
            <p:ph type="title"/>
          </p:nvPr>
        </p:nvSpPr>
        <p:spPr>
          <a:xfrm>
            <a:off x="628953" y="210457"/>
            <a:ext cx="8596668" cy="1320800"/>
          </a:xfrm>
        </p:spPr>
        <p:txBody>
          <a:bodyPr>
            <a:normAutofit/>
          </a:bodyPr>
          <a:lstStyle/>
          <a:p>
            <a:pPr algn="ctr"/>
            <a:r>
              <a:rPr lang="en-US" sz="6000" b="1" dirty="0">
                <a:latin typeface="Bookman Old Style"/>
              </a:rPr>
              <a:t>Breathing exercises</a:t>
            </a:r>
          </a:p>
        </p:txBody>
      </p:sp>
      <p:sp>
        <p:nvSpPr>
          <p:cNvPr id="3" name="Content Placeholder 2">
            <a:extLst>
              <a:ext uri="{FF2B5EF4-FFF2-40B4-BE49-F238E27FC236}">
                <a16:creationId xmlns:a16="http://schemas.microsoft.com/office/drawing/2014/main" id="{D747D6F4-ED3B-2E49-95EC-AECEF262D89A}"/>
              </a:ext>
            </a:extLst>
          </p:cNvPr>
          <p:cNvSpPr>
            <a:spLocks noGrp="1"/>
          </p:cNvSpPr>
          <p:nvPr>
            <p:ph idx="1"/>
          </p:nvPr>
        </p:nvSpPr>
        <p:spPr>
          <a:xfrm>
            <a:off x="2144890" y="2075922"/>
            <a:ext cx="6056668" cy="3880773"/>
          </a:xfrm>
        </p:spPr>
        <p:txBody>
          <a:bodyPr vert="horz" lIns="91440" tIns="45720" rIns="91440" bIns="45720" rtlCol="0" anchor="t">
            <a:normAutofit/>
          </a:bodyPr>
          <a:lstStyle/>
          <a:p>
            <a:r>
              <a:rPr lang="en-US" dirty="0">
                <a:latin typeface="Bookman Old Style"/>
              </a:rPr>
              <a:t>Deep breaths are crucial to emotional regulation</a:t>
            </a:r>
          </a:p>
          <a:p>
            <a:r>
              <a:rPr lang="en-US" dirty="0">
                <a:latin typeface="Bookman Old Style"/>
              </a:rPr>
              <a:t>When we get anxious, angry or stressed breathing becomes unregulated and our heart rate changes. Deep breathing can help regulate the physical sensations in the body. This helps us to think clearly and make good decisions</a:t>
            </a:r>
          </a:p>
          <a:p>
            <a:r>
              <a:rPr lang="en-US" dirty="0">
                <a:latin typeface="Bookman Old Style"/>
              </a:rPr>
              <a:t>It's important to practice breathing deeply when calm and relaxed. This encourages people to use it as a strategy when anxious or angry</a:t>
            </a:r>
          </a:p>
        </p:txBody>
      </p:sp>
    </p:spTree>
    <p:extLst>
      <p:ext uri="{BB962C8B-B14F-4D97-AF65-F5344CB8AC3E}">
        <p14:creationId xmlns:p14="http://schemas.microsoft.com/office/powerpoint/2010/main" val="2804182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9A5FD-1B89-F34C-B6BA-24778B9132BA}"/>
              </a:ext>
            </a:extLst>
          </p:cNvPr>
          <p:cNvSpPr>
            <a:spLocks noGrp="1"/>
          </p:cNvSpPr>
          <p:nvPr>
            <p:ph type="title"/>
          </p:nvPr>
        </p:nvSpPr>
        <p:spPr>
          <a:xfrm>
            <a:off x="6660291" y="3067458"/>
            <a:ext cx="3478683" cy="910281"/>
          </a:xfrm>
        </p:spPr>
        <p:txBody>
          <a:bodyPr/>
          <a:lstStyle/>
          <a:p>
            <a:pPr algn="ctr"/>
            <a:r>
              <a:rPr lang="en-US" dirty="0"/>
              <a:t>Hot chocolate </a:t>
            </a:r>
          </a:p>
        </p:txBody>
      </p:sp>
      <p:pic>
        <p:nvPicPr>
          <p:cNvPr id="5" name="Content Placeholder 4" descr="A hand holding a cup of coffee&#10;&#10;Description automatically generated">
            <a:extLst>
              <a:ext uri="{FF2B5EF4-FFF2-40B4-BE49-F238E27FC236}">
                <a16:creationId xmlns:a16="http://schemas.microsoft.com/office/drawing/2014/main" id="{C5056332-4DA2-E74B-B966-D3C5CE84A160}"/>
              </a:ext>
            </a:extLst>
          </p:cNvPr>
          <p:cNvPicPr>
            <a:picLocks noGrp="1" noChangeAspect="1"/>
          </p:cNvPicPr>
          <p:nvPr>
            <p:ph idx="1"/>
          </p:nvPr>
        </p:nvPicPr>
        <p:blipFill>
          <a:blip r:embed="rId3"/>
          <a:stretch>
            <a:fillRect/>
          </a:stretch>
        </p:blipFill>
        <p:spPr>
          <a:xfrm>
            <a:off x="-64818" y="-39849"/>
            <a:ext cx="6937698" cy="6937698"/>
          </a:xfrm>
        </p:spPr>
      </p:pic>
    </p:spTree>
    <p:extLst>
      <p:ext uri="{BB962C8B-B14F-4D97-AF65-F5344CB8AC3E}">
        <p14:creationId xmlns:p14="http://schemas.microsoft.com/office/powerpoint/2010/main" val="3806712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object, pinwheel&#10;&#10;Description generated with very high confidence">
            <a:extLst>
              <a:ext uri="{FF2B5EF4-FFF2-40B4-BE49-F238E27FC236}">
                <a16:creationId xmlns:a16="http://schemas.microsoft.com/office/drawing/2014/main" id="{52D36C6D-C688-4922-9247-C02A91EC4D58}"/>
              </a:ext>
            </a:extLst>
          </p:cNvPr>
          <p:cNvPicPr>
            <a:picLocks noChangeAspect="1"/>
          </p:cNvPicPr>
          <p:nvPr/>
        </p:nvPicPr>
        <p:blipFill>
          <a:blip r:embed="rId3"/>
          <a:stretch>
            <a:fillRect/>
          </a:stretch>
        </p:blipFill>
        <p:spPr>
          <a:xfrm>
            <a:off x="2524664" y="3437626"/>
            <a:ext cx="5216105" cy="3361426"/>
          </a:xfrm>
          <a:prstGeom prst="rect">
            <a:avLst/>
          </a:prstGeom>
        </p:spPr>
      </p:pic>
      <p:sp>
        <p:nvSpPr>
          <p:cNvPr id="2" name="Title 1">
            <a:extLst>
              <a:ext uri="{FF2B5EF4-FFF2-40B4-BE49-F238E27FC236}">
                <a16:creationId xmlns:a16="http://schemas.microsoft.com/office/drawing/2014/main" id="{63F4BA16-C6B7-47D3-A52B-E52BD4B22764}"/>
              </a:ext>
            </a:extLst>
          </p:cNvPr>
          <p:cNvSpPr>
            <a:spLocks noGrp="1"/>
          </p:cNvSpPr>
          <p:nvPr>
            <p:ph type="title"/>
          </p:nvPr>
        </p:nvSpPr>
        <p:spPr/>
        <p:txBody>
          <a:bodyPr/>
          <a:lstStyle/>
          <a:p>
            <a:pPr algn="ctr"/>
            <a:r>
              <a:rPr lang="en-GB" sz="6000" b="1" dirty="0">
                <a:latin typeface="Bookman Old Style"/>
              </a:rPr>
              <a:t>Colour Breathing</a:t>
            </a:r>
            <a:endParaRPr lang="en-GB" b="1" dirty="0"/>
          </a:p>
        </p:txBody>
      </p:sp>
      <p:sp>
        <p:nvSpPr>
          <p:cNvPr id="3" name="Content Placeholder 2">
            <a:extLst>
              <a:ext uri="{FF2B5EF4-FFF2-40B4-BE49-F238E27FC236}">
                <a16:creationId xmlns:a16="http://schemas.microsoft.com/office/drawing/2014/main" id="{F0E7A69E-216A-4F88-9ADE-6FB567A36091}"/>
              </a:ext>
            </a:extLst>
          </p:cNvPr>
          <p:cNvSpPr>
            <a:spLocks noGrp="1"/>
          </p:cNvSpPr>
          <p:nvPr>
            <p:ph idx="1"/>
          </p:nvPr>
        </p:nvSpPr>
        <p:spPr>
          <a:xfrm>
            <a:off x="821108" y="1542363"/>
            <a:ext cx="8596668" cy="3880773"/>
          </a:xfrm>
        </p:spPr>
        <p:txBody>
          <a:bodyPr vert="horz" lIns="91440" tIns="45720" rIns="91440" bIns="45720" rtlCol="0" anchor="t">
            <a:normAutofit/>
          </a:bodyPr>
          <a:lstStyle/>
          <a:p>
            <a:r>
              <a:rPr lang="en-GB" dirty="0"/>
              <a:t>Think of a colour that feels calming to you right now</a:t>
            </a:r>
          </a:p>
          <a:p>
            <a:r>
              <a:rPr lang="en-GB" dirty="0"/>
              <a:t>Sit comfortably with your feet on the floor</a:t>
            </a:r>
          </a:p>
          <a:p>
            <a:r>
              <a:rPr lang="en-GB" dirty="0"/>
              <a:t>Take a deep breath in</a:t>
            </a:r>
          </a:p>
          <a:p>
            <a:r>
              <a:rPr lang="en-GB" dirty="0"/>
              <a:t>Imagine you are breathing that colour up your body</a:t>
            </a:r>
          </a:p>
          <a:p>
            <a:r>
              <a:rPr lang="en-GB" dirty="0"/>
              <a:t>As you breath in the colour comes up from the floor through your toes</a:t>
            </a:r>
          </a:p>
          <a:p>
            <a:r>
              <a:rPr lang="en-GB" dirty="0"/>
              <a:t>With each breath in you fill your body with colour</a:t>
            </a:r>
          </a:p>
        </p:txBody>
      </p:sp>
    </p:spTree>
    <p:extLst>
      <p:ext uri="{BB962C8B-B14F-4D97-AF65-F5344CB8AC3E}">
        <p14:creationId xmlns:p14="http://schemas.microsoft.com/office/powerpoint/2010/main" val="32939193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white teddy bear&#10;&#10;Description generated with very high confidence">
            <a:extLst>
              <a:ext uri="{FF2B5EF4-FFF2-40B4-BE49-F238E27FC236}">
                <a16:creationId xmlns:a16="http://schemas.microsoft.com/office/drawing/2014/main" id="{3C6C018B-3059-4B30-9536-26785B9324DF}"/>
              </a:ext>
            </a:extLst>
          </p:cNvPr>
          <p:cNvPicPr>
            <a:picLocks noChangeAspect="1"/>
          </p:cNvPicPr>
          <p:nvPr/>
        </p:nvPicPr>
        <p:blipFill>
          <a:blip r:embed="rId3"/>
          <a:stretch>
            <a:fillRect/>
          </a:stretch>
        </p:blipFill>
        <p:spPr>
          <a:xfrm>
            <a:off x="4470401" y="3327401"/>
            <a:ext cx="3307645" cy="3307645"/>
          </a:xfrm>
          <a:prstGeom prst="rect">
            <a:avLst/>
          </a:prstGeom>
        </p:spPr>
      </p:pic>
      <p:sp>
        <p:nvSpPr>
          <p:cNvPr id="2" name="Title 1">
            <a:extLst>
              <a:ext uri="{FF2B5EF4-FFF2-40B4-BE49-F238E27FC236}">
                <a16:creationId xmlns:a16="http://schemas.microsoft.com/office/drawing/2014/main" id="{AD3991C6-87BC-4366-B77A-47EAF0B29946}"/>
              </a:ext>
            </a:extLst>
          </p:cNvPr>
          <p:cNvSpPr>
            <a:spLocks noGrp="1"/>
          </p:cNvSpPr>
          <p:nvPr>
            <p:ph type="title"/>
          </p:nvPr>
        </p:nvSpPr>
        <p:spPr/>
        <p:txBody>
          <a:bodyPr>
            <a:normAutofit/>
          </a:bodyPr>
          <a:lstStyle/>
          <a:p>
            <a:pPr algn="ctr"/>
            <a:r>
              <a:rPr lang="en-US" sz="6000" b="1" dirty="0">
                <a:latin typeface="Bookman Old Style"/>
              </a:rPr>
              <a:t>Toy bump</a:t>
            </a:r>
          </a:p>
        </p:txBody>
      </p:sp>
      <p:sp>
        <p:nvSpPr>
          <p:cNvPr id="3" name="Content Placeholder 2">
            <a:extLst>
              <a:ext uri="{FF2B5EF4-FFF2-40B4-BE49-F238E27FC236}">
                <a16:creationId xmlns:a16="http://schemas.microsoft.com/office/drawing/2014/main" id="{34F5A578-EE53-44CB-A448-07F079C4CB20}"/>
              </a:ext>
            </a:extLst>
          </p:cNvPr>
          <p:cNvSpPr>
            <a:spLocks noGrp="1"/>
          </p:cNvSpPr>
          <p:nvPr>
            <p:ph idx="1"/>
          </p:nvPr>
        </p:nvSpPr>
        <p:spPr>
          <a:xfrm>
            <a:off x="677334" y="1878367"/>
            <a:ext cx="8596668" cy="3880773"/>
          </a:xfrm>
        </p:spPr>
        <p:txBody>
          <a:bodyPr vert="horz" lIns="91440" tIns="45720" rIns="91440" bIns="45720" rtlCol="0" anchor="t">
            <a:normAutofit/>
          </a:bodyPr>
          <a:lstStyle/>
          <a:p>
            <a:r>
              <a:rPr lang="en-GB" dirty="0">
                <a:latin typeface="Bookman Old Style"/>
              </a:rPr>
              <a:t>Lay flat on your back</a:t>
            </a:r>
            <a:endParaRPr lang="en-GB" dirty="0">
              <a:latin typeface="Trebuchet MS" panose="020B0603020202020204"/>
            </a:endParaRPr>
          </a:p>
          <a:p>
            <a:r>
              <a:rPr lang="en-GB" dirty="0">
                <a:latin typeface="Bookman Old Style"/>
              </a:rPr>
              <a:t>Place a cuddly toy or another other figure onto your belly</a:t>
            </a:r>
          </a:p>
          <a:p>
            <a:r>
              <a:rPr lang="en-GB" dirty="0">
                <a:latin typeface="Bookman Old Style"/>
              </a:rPr>
              <a:t>Take deep breaths</a:t>
            </a:r>
          </a:p>
          <a:p>
            <a:r>
              <a:rPr lang="en-GB" dirty="0">
                <a:latin typeface="Bookman Old Style"/>
              </a:rPr>
              <a:t>Can you move the toy just by breathing</a:t>
            </a:r>
          </a:p>
          <a:p>
            <a:r>
              <a:rPr lang="en-GB" dirty="0">
                <a:latin typeface="Bookman Old Style"/>
              </a:rPr>
              <a:t>How much can you move the toy?</a:t>
            </a:r>
          </a:p>
          <a:p>
            <a:endParaRPr lang="en-GB" dirty="0">
              <a:latin typeface="Bookman Old Style"/>
            </a:endParaRPr>
          </a:p>
        </p:txBody>
      </p:sp>
    </p:spTree>
    <p:extLst>
      <p:ext uri="{BB962C8B-B14F-4D97-AF65-F5344CB8AC3E}">
        <p14:creationId xmlns:p14="http://schemas.microsoft.com/office/powerpoint/2010/main" val="2068822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27046-EAB4-E64A-B4D1-1635097DB864}"/>
              </a:ext>
            </a:extLst>
          </p:cNvPr>
          <p:cNvSpPr>
            <a:spLocks noGrp="1"/>
          </p:cNvSpPr>
          <p:nvPr>
            <p:ph type="title"/>
          </p:nvPr>
        </p:nvSpPr>
        <p:spPr/>
        <p:txBody>
          <a:bodyPr>
            <a:normAutofit/>
          </a:bodyPr>
          <a:lstStyle/>
          <a:p>
            <a:pPr algn="ctr"/>
            <a:r>
              <a:rPr lang="en-US" sz="6000" b="1" dirty="0">
                <a:latin typeface="Bookman Old Style"/>
              </a:rPr>
              <a:t>Have some fun</a:t>
            </a:r>
          </a:p>
        </p:txBody>
      </p:sp>
      <p:sp>
        <p:nvSpPr>
          <p:cNvPr id="3" name="Content Placeholder 2">
            <a:extLst>
              <a:ext uri="{FF2B5EF4-FFF2-40B4-BE49-F238E27FC236}">
                <a16:creationId xmlns:a16="http://schemas.microsoft.com/office/drawing/2014/main" id="{E3805617-AC10-D94D-A4A9-4AF1DA10D131}"/>
              </a:ext>
            </a:extLst>
          </p:cNvPr>
          <p:cNvSpPr>
            <a:spLocks noGrp="1"/>
          </p:cNvSpPr>
          <p:nvPr>
            <p:ph idx="1"/>
          </p:nvPr>
        </p:nvSpPr>
        <p:spPr>
          <a:xfrm>
            <a:off x="1735667" y="1934811"/>
            <a:ext cx="7481891" cy="3880773"/>
          </a:xfrm>
        </p:spPr>
        <p:txBody>
          <a:bodyPr vert="horz" lIns="91440" tIns="45720" rIns="91440" bIns="45720" rtlCol="0" anchor="t">
            <a:normAutofit/>
          </a:bodyPr>
          <a:lstStyle/>
          <a:p>
            <a:r>
              <a:rPr lang="en-US" dirty="0"/>
              <a:t>“</a:t>
            </a:r>
            <a:r>
              <a:rPr lang="en-US" dirty="0">
                <a:latin typeface="Bookman Old Style"/>
              </a:rPr>
              <a:t>Laughter is the best medicine”</a:t>
            </a:r>
          </a:p>
          <a:p>
            <a:r>
              <a:rPr lang="en-US" dirty="0">
                <a:latin typeface="Bookman Old Style"/>
              </a:rPr>
              <a:t>Often people feel really stressed and anxious, having fun and laughing helps people to relax</a:t>
            </a:r>
          </a:p>
          <a:p>
            <a:r>
              <a:rPr lang="en-US" dirty="0">
                <a:latin typeface="Bookman Old Style"/>
              </a:rPr>
              <a:t>Laughing releases endorphins and dopamine the 'happy' hormones</a:t>
            </a:r>
          </a:p>
        </p:txBody>
      </p:sp>
    </p:spTree>
    <p:extLst>
      <p:ext uri="{BB962C8B-B14F-4D97-AF65-F5344CB8AC3E}">
        <p14:creationId xmlns:p14="http://schemas.microsoft.com/office/powerpoint/2010/main" val="3874297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F643B-3B3B-C545-8E06-E6F1AD744544}"/>
              </a:ext>
            </a:extLst>
          </p:cNvPr>
          <p:cNvSpPr>
            <a:spLocks noGrp="1"/>
          </p:cNvSpPr>
          <p:nvPr>
            <p:ph type="title"/>
          </p:nvPr>
        </p:nvSpPr>
        <p:spPr/>
        <p:txBody>
          <a:bodyPr>
            <a:normAutofit/>
          </a:bodyPr>
          <a:lstStyle/>
          <a:p>
            <a:pPr algn="ctr"/>
            <a:r>
              <a:rPr lang="en-US" sz="4400" b="1" dirty="0">
                <a:latin typeface="Bookman Old Style" panose="02050604050505020204" pitchFamily="18" charset="0"/>
              </a:rPr>
              <a:t>Tell a joke</a:t>
            </a:r>
            <a:r>
              <a:rPr lang="en-US" dirty="0">
                <a:latin typeface="Bookman Old Style" panose="02050604050505020204" pitchFamily="18" charset="0"/>
              </a:rPr>
              <a:t/>
            </a:r>
            <a:br>
              <a:rPr lang="en-US" dirty="0">
                <a:latin typeface="Bookman Old Style" panose="02050604050505020204" pitchFamily="18" charset="0"/>
              </a:rPr>
            </a:br>
            <a:r>
              <a:rPr lang="en-US" sz="2200" dirty="0">
                <a:latin typeface="Bookman Old Style" panose="02050604050505020204" pitchFamily="18" charset="0"/>
              </a:rPr>
              <a:t>Come up with your own or use one of the examples below:</a:t>
            </a:r>
          </a:p>
        </p:txBody>
      </p:sp>
      <p:sp>
        <p:nvSpPr>
          <p:cNvPr id="3" name="Content Placeholder 2">
            <a:extLst>
              <a:ext uri="{FF2B5EF4-FFF2-40B4-BE49-F238E27FC236}">
                <a16:creationId xmlns:a16="http://schemas.microsoft.com/office/drawing/2014/main" id="{A53A1EA4-EB06-DD45-91D6-76383303E756}"/>
              </a:ext>
            </a:extLst>
          </p:cNvPr>
          <p:cNvSpPr>
            <a:spLocks noGrp="1"/>
          </p:cNvSpPr>
          <p:nvPr>
            <p:ph idx="1"/>
          </p:nvPr>
        </p:nvSpPr>
        <p:spPr>
          <a:xfrm>
            <a:off x="677334" y="2024665"/>
            <a:ext cx="8596668" cy="3880773"/>
          </a:xfrm>
        </p:spPr>
        <p:txBody>
          <a:bodyPr/>
          <a:lstStyle/>
          <a:p>
            <a:pPr>
              <a:buFont typeface="+mj-lt"/>
              <a:buAutoNum type="arabicPeriod"/>
            </a:pPr>
            <a:r>
              <a:rPr lang="en-GB" dirty="0">
                <a:latin typeface="Bookman Old Style" panose="02050604050505020204" pitchFamily="18" charset="0"/>
              </a:rPr>
              <a:t>What did the big flower say to the little flower?</a:t>
            </a:r>
          </a:p>
          <a:p>
            <a:pPr>
              <a:buFont typeface="+mj-lt"/>
              <a:buAutoNum type="arabicPeriod"/>
            </a:pPr>
            <a:r>
              <a:rPr lang="en-GB" dirty="0">
                <a:latin typeface="Bookman Old Style" panose="02050604050505020204" pitchFamily="18" charset="0"/>
              </a:rPr>
              <a:t>Why did the kid throw his clock out the window?</a:t>
            </a:r>
          </a:p>
          <a:p>
            <a:pPr>
              <a:buFont typeface="+mj-lt"/>
              <a:buAutoNum type="arabicPeriod"/>
            </a:pPr>
            <a:r>
              <a:rPr lang="en-GB" dirty="0">
                <a:latin typeface="Bookman Old Style" panose="02050604050505020204" pitchFamily="18" charset="0"/>
              </a:rPr>
              <a:t>Why are fish so smart?</a:t>
            </a:r>
          </a:p>
          <a:p>
            <a:pPr>
              <a:buFont typeface="+mj-lt"/>
              <a:buAutoNum type="arabicPeriod"/>
            </a:pPr>
            <a:r>
              <a:rPr lang="en-GB" dirty="0">
                <a:latin typeface="Bookman Old Style" panose="02050604050505020204" pitchFamily="18" charset="0"/>
              </a:rPr>
              <a:t>What do you call a cheese that’s not yours?</a:t>
            </a:r>
          </a:p>
          <a:p>
            <a:pPr>
              <a:buFont typeface="+mj-lt"/>
              <a:buAutoNum type="arabicPeriod"/>
            </a:pPr>
            <a:r>
              <a:rPr lang="en-GB" dirty="0">
                <a:latin typeface="Bookman Old Style" panose="02050604050505020204" pitchFamily="18" charset="0"/>
              </a:rPr>
              <a:t>What does the ocean do when it sees it’s friends?</a:t>
            </a:r>
          </a:p>
          <a:p>
            <a:pPr>
              <a:buFont typeface="+mj-lt"/>
              <a:buAutoNum type="arabicPeriod"/>
            </a:pPr>
            <a:endParaRPr lang="en-GB" dirty="0">
              <a:latin typeface="Bookman Old Style" panose="02050604050505020204" pitchFamily="18" charset="0"/>
            </a:endParaRPr>
          </a:p>
          <a:p>
            <a:pPr>
              <a:buFont typeface="+mj-lt"/>
              <a:buAutoNum type="arabicPeriod"/>
            </a:pPr>
            <a:endParaRPr lang="en-GB" b="1" dirty="0"/>
          </a:p>
          <a:p>
            <a:pPr marL="0" indent="0">
              <a:buNone/>
            </a:pPr>
            <a:endParaRPr lang="en-US" dirty="0"/>
          </a:p>
        </p:txBody>
      </p:sp>
    </p:spTree>
    <p:extLst>
      <p:ext uri="{BB962C8B-B14F-4D97-AF65-F5344CB8AC3E}">
        <p14:creationId xmlns:p14="http://schemas.microsoft.com/office/powerpoint/2010/main" val="3511168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5097C-605B-C34E-95B7-8D4831735E44}"/>
              </a:ext>
            </a:extLst>
          </p:cNvPr>
          <p:cNvSpPr>
            <a:spLocks noGrp="1"/>
          </p:cNvSpPr>
          <p:nvPr>
            <p:ph type="title"/>
          </p:nvPr>
        </p:nvSpPr>
        <p:spPr/>
        <p:txBody>
          <a:bodyPr>
            <a:normAutofit/>
          </a:bodyPr>
          <a:lstStyle/>
          <a:p>
            <a:pPr algn="ctr"/>
            <a:r>
              <a:rPr lang="en-US" sz="6000" b="1" dirty="0">
                <a:latin typeface="Bookman Old Style"/>
              </a:rPr>
              <a:t>Would you rather</a:t>
            </a:r>
          </a:p>
        </p:txBody>
      </p:sp>
      <p:sp>
        <p:nvSpPr>
          <p:cNvPr id="3" name="Content Placeholder 2">
            <a:extLst>
              <a:ext uri="{FF2B5EF4-FFF2-40B4-BE49-F238E27FC236}">
                <a16:creationId xmlns:a16="http://schemas.microsoft.com/office/drawing/2014/main" id="{087EF6A4-2203-A446-A1E0-FBE9F38B0E4C}"/>
              </a:ext>
            </a:extLst>
          </p:cNvPr>
          <p:cNvSpPr>
            <a:spLocks noGrp="1"/>
          </p:cNvSpPr>
          <p:nvPr>
            <p:ph idx="1"/>
          </p:nvPr>
        </p:nvSpPr>
        <p:spPr>
          <a:xfrm>
            <a:off x="677334" y="1652589"/>
            <a:ext cx="8836556" cy="4685106"/>
          </a:xfrm>
        </p:spPr>
        <p:txBody>
          <a:bodyPr vert="horz" lIns="91440" tIns="45720" rIns="91440" bIns="45720" rtlCol="0" anchor="t">
            <a:normAutofit/>
          </a:bodyPr>
          <a:lstStyle/>
          <a:p>
            <a:r>
              <a:rPr lang="en-US" dirty="0">
                <a:latin typeface="Bookman Old Style"/>
              </a:rPr>
              <a:t>Have a pen that brought things to life or a rubber that erased real things?</a:t>
            </a:r>
          </a:p>
          <a:p>
            <a:r>
              <a:rPr lang="en-US" dirty="0">
                <a:latin typeface="Bookman Old Style"/>
              </a:rPr>
              <a:t>Have the power to teleport or shapeshift?</a:t>
            </a:r>
          </a:p>
          <a:p>
            <a:r>
              <a:rPr lang="en-US">
                <a:latin typeface="Bookman Old Style"/>
              </a:rPr>
              <a:t>Travel 5 minutes into the future or the past?</a:t>
            </a:r>
          </a:p>
          <a:p>
            <a:r>
              <a:rPr lang="en-US" dirty="0">
                <a:latin typeface="Bookman Old Style"/>
              </a:rPr>
              <a:t>Explore space or the deep sea?</a:t>
            </a:r>
          </a:p>
          <a:p>
            <a:r>
              <a:rPr lang="en-US" dirty="0">
                <a:latin typeface="Bookman Old Style"/>
              </a:rPr>
              <a:t>Lie to parents or lie to your friends?</a:t>
            </a:r>
          </a:p>
          <a:p>
            <a:r>
              <a:rPr lang="en-US" dirty="0">
                <a:latin typeface="Bookman Old Style"/>
              </a:rPr>
              <a:t>Get myself into trouble or get my friends into trouble?</a:t>
            </a:r>
          </a:p>
          <a:p>
            <a:r>
              <a:rPr lang="en-US" dirty="0">
                <a:latin typeface="Bookman Old Style"/>
              </a:rPr>
              <a:t>Be bullied or be the bully?</a:t>
            </a:r>
          </a:p>
          <a:p>
            <a:r>
              <a:rPr lang="en-US" dirty="0">
                <a:latin typeface="Bookman Old Style"/>
              </a:rPr>
              <a:t>Only be able to whisper or only be able to shout?</a:t>
            </a:r>
          </a:p>
          <a:p>
            <a:r>
              <a:rPr lang="en-US" dirty="0">
                <a:latin typeface="Bookman Old Style"/>
              </a:rPr>
              <a:t>Speak every language or play every instrument?</a:t>
            </a:r>
          </a:p>
          <a:p>
            <a:r>
              <a:rPr lang="en-US" dirty="0">
                <a:latin typeface="Bookman Old Style"/>
              </a:rPr>
              <a:t>Meet a superhero or a cartoon character?</a:t>
            </a:r>
          </a:p>
        </p:txBody>
      </p:sp>
    </p:spTree>
    <p:extLst>
      <p:ext uri="{BB962C8B-B14F-4D97-AF65-F5344CB8AC3E}">
        <p14:creationId xmlns:p14="http://schemas.microsoft.com/office/powerpoint/2010/main" val="2957226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04B39-D95E-447A-9465-0940383D4FEB}"/>
              </a:ext>
            </a:extLst>
          </p:cNvPr>
          <p:cNvSpPr>
            <a:spLocks noGrp="1"/>
          </p:cNvSpPr>
          <p:nvPr>
            <p:ph type="ctrTitle"/>
          </p:nvPr>
        </p:nvSpPr>
        <p:spPr/>
        <p:txBody>
          <a:bodyPr/>
          <a:lstStyle/>
          <a:p>
            <a:r>
              <a:rPr lang="en-GB" dirty="0"/>
              <a:t>Mindset change</a:t>
            </a:r>
          </a:p>
        </p:txBody>
      </p:sp>
      <p:sp>
        <p:nvSpPr>
          <p:cNvPr id="3" name="Subtitle 2">
            <a:extLst>
              <a:ext uri="{FF2B5EF4-FFF2-40B4-BE49-F238E27FC236}">
                <a16:creationId xmlns:a16="http://schemas.microsoft.com/office/drawing/2014/main" id="{F7AFD6BF-4CA8-4142-A860-86A73F3B395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94076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04A66-8C6E-4DA2-B15E-CB20E45F87A1}"/>
              </a:ext>
            </a:extLst>
          </p:cNvPr>
          <p:cNvSpPr>
            <a:spLocks noGrp="1"/>
          </p:cNvSpPr>
          <p:nvPr>
            <p:ph type="title"/>
          </p:nvPr>
        </p:nvSpPr>
        <p:spPr>
          <a:xfrm>
            <a:off x="677334" y="235789"/>
            <a:ext cx="8596668" cy="1320800"/>
          </a:xfrm>
        </p:spPr>
        <p:txBody>
          <a:bodyPr>
            <a:noAutofit/>
          </a:bodyPr>
          <a:lstStyle/>
          <a:p>
            <a:pPr algn="ctr"/>
            <a:r>
              <a:rPr lang="en-GB" sz="4000" b="1" dirty="0">
                <a:latin typeface="Bookman Old Style"/>
                <a:ea typeface="+mj-lt"/>
                <a:cs typeface="+mj-lt"/>
              </a:rPr>
              <a:t>'When we change the way we look at things, the things we look at change'</a:t>
            </a:r>
            <a:endParaRPr lang="en-US" sz="4000" b="1" dirty="0">
              <a:latin typeface="Bookman Old Style"/>
            </a:endParaRPr>
          </a:p>
        </p:txBody>
      </p:sp>
      <p:sp>
        <p:nvSpPr>
          <p:cNvPr id="3" name="Content Placeholder 2">
            <a:extLst>
              <a:ext uri="{FF2B5EF4-FFF2-40B4-BE49-F238E27FC236}">
                <a16:creationId xmlns:a16="http://schemas.microsoft.com/office/drawing/2014/main" id="{3511177E-5858-414B-BAFF-73B5A5FC55D9}"/>
              </a:ext>
            </a:extLst>
          </p:cNvPr>
          <p:cNvSpPr>
            <a:spLocks noGrp="1"/>
          </p:cNvSpPr>
          <p:nvPr>
            <p:ph idx="1"/>
          </p:nvPr>
        </p:nvSpPr>
        <p:spPr/>
        <p:txBody>
          <a:bodyPr vert="horz" lIns="91440" tIns="45720" rIns="91440" bIns="45720" rtlCol="0" anchor="t">
            <a:normAutofit/>
          </a:bodyPr>
          <a:lstStyle/>
          <a:p>
            <a:r>
              <a:rPr lang="en-GB" dirty="0"/>
              <a:t>Imagine you are looking down on the problem from a cloud </a:t>
            </a:r>
            <a:endParaRPr lang="en-GB"/>
          </a:p>
          <a:p>
            <a:r>
              <a:rPr lang="en-GB" dirty="0"/>
              <a:t>Imagine you are flying over it on a magic carpet</a:t>
            </a:r>
          </a:p>
          <a:p>
            <a:r>
              <a:rPr lang="en-GB" dirty="0"/>
              <a:t>Imagine looking at the situation through a kaleidoscope</a:t>
            </a:r>
          </a:p>
          <a:p>
            <a:endParaRPr lang="en-GB" dirty="0"/>
          </a:p>
          <a:p>
            <a:endParaRPr lang="en-GB" dirty="0"/>
          </a:p>
        </p:txBody>
      </p:sp>
      <p:pic>
        <p:nvPicPr>
          <p:cNvPr id="4" name="Picture 4">
            <a:extLst>
              <a:ext uri="{FF2B5EF4-FFF2-40B4-BE49-F238E27FC236}">
                <a16:creationId xmlns:a16="http://schemas.microsoft.com/office/drawing/2014/main" id="{69737C8E-6595-49E9-B4A4-B1837BD64012}"/>
              </a:ext>
            </a:extLst>
          </p:cNvPr>
          <p:cNvPicPr>
            <a:picLocks noChangeAspect="1"/>
          </p:cNvPicPr>
          <p:nvPr/>
        </p:nvPicPr>
        <p:blipFill>
          <a:blip r:embed="rId3"/>
          <a:stretch>
            <a:fillRect/>
          </a:stretch>
        </p:blipFill>
        <p:spPr>
          <a:xfrm>
            <a:off x="2311401" y="3433234"/>
            <a:ext cx="5960533" cy="2743200"/>
          </a:xfrm>
          <a:prstGeom prst="rect">
            <a:avLst/>
          </a:prstGeom>
        </p:spPr>
      </p:pic>
    </p:spTree>
    <p:extLst>
      <p:ext uri="{BB962C8B-B14F-4D97-AF65-F5344CB8AC3E}">
        <p14:creationId xmlns:p14="http://schemas.microsoft.com/office/powerpoint/2010/main" val="3866958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1E9B27-4522-465C-81D1-1320601D36F6}"/>
              </a:ext>
            </a:extLst>
          </p:cNvPr>
          <p:cNvSpPr>
            <a:spLocks noGrp="1"/>
          </p:cNvSpPr>
          <p:nvPr>
            <p:ph idx="1"/>
          </p:nvPr>
        </p:nvSpPr>
        <p:spPr>
          <a:xfrm>
            <a:off x="6705599" y="3520092"/>
            <a:ext cx="8596668" cy="3880773"/>
          </a:xfrm>
        </p:spPr>
        <p:txBody>
          <a:bodyPr vert="horz" lIns="91440" tIns="45720" rIns="91440" bIns="45720" rtlCol="0" anchor="t">
            <a:normAutofit/>
          </a:bodyPr>
          <a:lstStyle/>
          <a:p>
            <a:r>
              <a:rPr lang="en-GB" sz="1600" dirty="0">
                <a:latin typeface="Bookman Old Style"/>
              </a:rPr>
              <a:t>Share an inspirational quote</a:t>
            </a:r>
          </a:p>
          <a:p>
            <a:endParaRPr lang="en-GB" dirty="0"/>
          </a:p>
          <a:p>
            <a:endParaRPr lang="en-GB" dirty="0"/>
          </a:p>
        </p:txBody>
      </p:sp>
      <p:pic>
        <p:nvPicPr>
          <p:cNvPr id="7" name="Picture 7" descr="A close up of text on a white background&#10;&#10;Description generated with high confidence">
            <a:extLst>
              <a:ext uri="{FF2B5EF4-FFF2-40B4-BE49-F238E27FC236}">
                <a16:creationId xmlns:a16="http://schemas.microsoft.com/office/drawing/2014/main" id="{AFCD8E9D-A243-41B7-9935-983B01243181}"/>
              </a:ext>
            </a:extLst>
          </p:cNvPr>
          <p:cNvPicPr>
            <a:picLocks noChangeAspect="1"/>
          </p:cNvPicPr>
          <p:nvPr/>
        </p:nvPicPr>
        <p:blipFill>
          <a:blip r:embed="rId3"/>
          <a:stretch>
            <a:fillRect/>
          </a:stretch>
        </p:blipFill>
        <p:spPr>
          <a:xfrm>
            <a:off x="-89505" y="4571"/>
            <a:ext cx="6795104" cy="6848856"/>
          </a:xfrm>
          <a:prstGeom prst="rect">
            <a:avLst/>
          </a:prstGeom>
        </p:spPr>
      </p:pic>
    </p:spTree>
    <p:extLst>
      <p:ext uri="{BB962C8B-B14F-4D97-AF65-F5344CB8AC3E}">
        <p14:creationId xmlns:p14="http://schemas.microsoft.com/office/powerpoint/2010/main" val="31615253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7357</TotalTime>
  <Words>2217</Words>
  <Application>Microsoft Office PowerPoint</Application>
  <PresentationFormat>Widescreen</PresentationFormat>
  <Paragraphs>208</Paragraphs>
  <Slides>24</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Arial Hebrew</vt:lpstr>
      <vt:lpstr>Bookman Old Style</vt:lpstr>
      <vt:lpstr>Calibri</vt:lpstr>
      <vt:lpstr>Trebuchet MS</vt:lpstr>
      <vt:lpstr>Wingdings 3</vt:lpstr>
      <vt:lpstr>Facet</vt:lpstr>
      <vt:lpstr>Emotional Regulation Activities</vt:lpstr>
      <vt:lpstr>Get in the moment</vt:lpstr>
      <vt:lpstr>The Time Machine</vt:lpstr>
      <vt:lpstr>Sensory ABC</vt:lpstr>
      <vt:lpstr>Go Slow Mo</vt:lpstr>
      <vt:lpstr>Jump into a picture </vt:lpstr>
      <vt:lpstr>Take a break</vt:lpstr>
      <vt:lpstr>Grounding</vt:lpstr>
      <vt:lpstr>Maze walking</vt:lpstr>
      <vt:lpstr>Self-Care ABC</vt:lpstr>
      <vt:lpstr>Get creative</vt:lpstr>
      <vt:lpstr>Take your pencil for a walk</vt:lpstr>
      <vt:lpstr>Heart Drawing</vt:lpstr>
      <vt:lpstr>My Day</vt:lpstr>
      <vt:lpstr>Breathing exercises</vt:lpstr>
      <vt:lpstr>Hot chocolate </vt:lpstr>
      <vt:lpstr>Colour Breathing</vt:lpstr>
      <vt:lpstr>Toy bump</vt:lpstr>
      <vt:lpstr>Have some fun</vt:lpstr>
      <vt:lpstr>Tell a joke Come up with your own or use one of the examples below:</vt:lpstr>
      <vt:lpstr>Would you rather</vt:lpstr>
      <vt:lpstr>Mindset change</vt:lpstr>
      <vt:lpstr>'When we change the way we look at things, the things we look at change'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Regulation Activities</dc:title>
  <dc:creator>Chloe Lovell</dc:creator>
  <cp:lastModifiedBy>Lisa Lee</cp:lastModifiedBy>
  <cp:revision>611</cp:revision>
  <dcterms:created xsi:type="dcterms:W3CDTF">2020-05-13T12:22:11Z</dcterms:created>
  <dcterms:modified xsi:type="dcterms:W3CDTF">2021-01-20T13:14:44Z</dcterms:modified>
</cp:coreProperties>
</file>